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82" r:id="rId3"/>
    <p:sldId id="1080" r:id="rId4"/>
    <p:sldId id="1106" r:id="rId5"/>
    <p:sldId id="1110" r:id="rId6"/>
    <p:sldId id="1117" r:id="rId7"/>
    <p:sldId id="1111" r:id="rId8"/>
    <p:sldId id="1122" r:id="rId9"/>
    <p:sldId id="1101" r:id="rId10"/>
    <p:sldId id="1116" r:id="rId11"/>
    <p:sldId id="1113" r:id="rId12"/>
    <p:sldId id="1114" r:id="rId13"/>
    <p:sldId id="1115" r:id="rId14"/>
    <p:sldId id="1120" r:id="rId15"/>
    <p:sldId id="1119" r:id="rId16"/>
    <p:sldId id="60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6"/>
            <p14:sldId id="1110"/>
            <p14:sldId id="1117"/>
            <p14:sldId id="1111"/>
            <p14:sldId id="1122"/>
            <p14:sldId id="1101"/>
            <p14:sldId id="1116"/>
            <p14:sldId id="1113"/>
            <p14:sldId id="1114"/>
            <p14:sldId id="1115"/>
            <p14:sldId id="1120"/>
            <p14:sldId id="111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3" autoAdjust="0"/>
    <p:restoredTop sz="96447" autoAdjust="0"/>
  </p:normalViewPr>
  <p:slideViewPr>
    <p:cSldViewPr snapToGrid="0">
      <p:cViewPr varScale="1">
        <p:scale>
          <a:sx n="115" d="100"/>
          <a:sy n="115" d="100"/>
        </p:scale>
        <p:origin x="1302"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52.wmf"/><Relationship Id="rId4"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62.wmf"/><Relationship Id="rId4"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40.wmf"/><Relationship Id="rId4"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4.wmf"/><Relationship Id="rId5" Type="http://schemas.openxmlformats.org/officeDocument/2006/relationships/image" Target="../media/image34.wmf"/><Relationship Id="rId4"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47.wmf"/><Relationship Id="rId7" Type="http://schemas.openxmlformats.org/officeDocument/2006/relationships/image" Target="../media/image43.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49.wmf"/><Relationship Id="rId5" Type="http://schemas.openxmlformats.org/officeDocument/2006/relationships/image" Target="../media/image42.wmf"/><Relationship Id="rId4"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Newton's method in n dimensions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Newton's method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Newton's method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Newton's method in n dimensions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Newton's method in n dimensions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Newton's method in n dimensions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Newton's method in n dimensions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oleObject" Target="../embeddings/oleObject35.bin"/><Relationship Id="rId18" Type="http://schemas.openxmlformats.org/officeDocument/2006/relationships/image" Target="../media/image38.wmf"/><Relationship Id="rId3" Type="http://schemas.microsoft.com/office/2007/relationships/media" Target="../media/media10.m4a"/><Relationship Id="rId7" Type="http://schemas.openxmlformats.org/officeDocument/2006/relationships/oleObject" Target="../embeddings/oleObject32.bin"/><Relationship Id="rId12" Type="http://schemas.openxmlformats.org/officeDocument/2006/relationships/image" Target="../media/image35.wmf"/><Relationship Id="rId17" Type="http://schemas.openxmlformats.org/officeDocument/2006/relationships/oleObject" Target="../embeddings/oleObject37.bin"/><Relationship Id="rId2" Type="http://schemas.openxmlformats.org/officeDocument/2006/relationships/tags" Target="../tags/tag8.xml"/><Relationship Id="rId16" Type="http://schemas.openxmlformats.org/officeDocument/2006/relationships/image" Target="../media/image40.wmf"/><Relationship Id="rId1" Type="http://schemas.openxmlformats.org/officeDocument/2006/relationships/vmlDrawing" Target="../drawings/vmlDrawing7.vml"/><Relationship Id="rId6" Type="http://schemas.openxmlformats.org/officeDocument/2006/relationships/image" Target="../media/image39.png"/><Relationship Id="rId11" Type="http://schemas.openxmlformats.org/officeDocument/2006/relationships/oleObject" Target="../embeddings/oleObject34.bin"/><Relationship Id="rId5" Type="http://schemas.openxmlformats.org/officeDocument/2006/relationships/slideLayout" Target="../slideLayouts/slideLayout2.xml"/><Relationship Id="rId15" Type="http://schemas.openxmlformats.org/officeDocument/2006/relationships/oleObject" Target="../embeddings/oleObject36.bin"/><Relationship Id="rId10" Type="http://schemas.openxmlformats.org/officeDocument/2006/relationships/image" Target="../media/image34.wmf"/><Relationship Id="rId19" Type="http://schemas.openxmlformats.org/officeDocument/2006/relationships/image" Target="../media/image8.png"/><Relationship Id="rId4" Type="http://schemas.openxmlformats.org/officeDocument/2006/relationships/audio" Target="../media/media10.m4a"/><Relationship Id="rId9" Type="http://schemas.openxmlformats.org/officeDocument/2006/relationships/oleObject" Target="../embeddings/oleObject33.bin"/><Relationship Id="rId14" Type="http://schemas.openxmlformats.org/officeDocument/2006/relationships/image" Target="../media/image36.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43.wmf"/><Relationship Id="rId18" Type="http://schemas.openxmlformats.org/officeDocument/2006/relationships/oleObject" Target="../embeddings/oleObject43.bin"/><Relationship Id="rId3" Type="http://schemas.microsoft.com/office/2007/relationships/media" Target="../media/media11.m4a"/><Relationship Id="rId21" Type="http://schemas.openxmlformats.org/officeDocument/2006/relationships/image" Target="../media/image44.wmf"/><Relationship Id="rId7" Type="http://schemas.openxmlformats.org/officeDocument/2006/relationships/image" Target="../media/image41.wmf"/><Relationship Id="rId12" Type="http://schemas.openxmlformats.org/officeDocument/2006/relationships/oleObject" Target="../embeddings/oleObject40.bin"/><Relationship Id="rId17" Type="http://schemas.openxmlformats.org/officeDocument/2006/relationships/image" Target="../media/image34.wmf"/><Relationship Id="rId2" Type="http://schemas.openxmlformats.org/officeDocument/2006/relationships/tags" Target="../tags/tag9.xml"/><Relationship Id="rId16" Type="http://schemas.openxmlformats.org/officeDocument/2006/relationships/oleObject" Target="../embeddings/oleObject42.bin"/><Relationship Id="rId20" Type="http://schemas.openxmlformats.org/officeDocument/2006/relationships/oleObject" Target="../embeddings/oleObject45.bin"/><Relationship Id="rId1" Type="http://schemas.openxmlformats.org/officeDocument/2006/relationships/vmlDrawing" Target="../drawings/vmlDrawing8.vml"/><Relationship Id="rId6" Type="http://schemas.openxmlformats.org/officeDocument/2006/relationships/oleObject" Target="../embeddings/oleObject38.bin"/><Relationship Id="rId11" Type="http://schemas.openxmlformats.org/officeDocument/2006/relationships/image" Target="../media/image46.png"/><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image" Target="../media/image45.png"/><Relationship Id="rId19" Type="http://schemas.openxmlformats.org/officeDocument/2006/relationships/oleObject" Target="../embeddings/oleObject44.bin"/><Relationship Id="rId4" Type="http://schemas.openxmlformats.org/officeDocument/2006/relationships/audio" Target="../media/media11.m4a"/><Relationship Id="rId9" Type="http://schemas.openxmlformats.org/officeDocument/2006/relationships/image" Target="../media/image42.wmf"/><Relationship Id="rId14" Type="http://schemas.openxmlformats.org/officeDocument/2006/relationships/oleObject" Target="../embeddings/oleObject41.bin"/><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wmf"/><Relationship Id="rId18" Type="http://schemas.openxmlformats.org/officeDocument/2006/relationships/oleObject" Target="../embeddings/oleObject51.bin"/><Relationship Id="rId26" Type="http://schemas.openxmlformats.org/officeDocument/2006/relationships/oleObject" Target="../embeddings/oleObject55.bin"/><Relationship Id="rId3" Type="http://schemas.microsoft.com/office/2007/relationships/media" Target="../media/media12.m4a"/><Relationship Id="rId21" Type="http://schemas.openxmlformats.org/officeDocument/2006/relationships/image" Target="../media/image42.wmf"/><Relationship Id="rId7" Type="http://schemas.openxmlformats.org/officeDocument/2006/relationships/image" Target="../media/image50.png"/><Relationship Id="rId12" Type="http://schemas.openxmlformats.org/officeDocument/2006/relationships/oleObject" Target="../embeddings/oleObject47.bin"/><Relationship Id="rId17" Type="http://schemas.openxmlformats.org/officeDocument/2006/relationships/image" Target="../media/image47.wmf"/><Relationship Id="rId25" Type="http://schemas.openxmlformats.org/officeDocument/2006/relationships/image" Target="../media/image43.wmf"/><Relationship Id="rId2" Type="http://schemas.openxmlformats.org/officeDocument/2006/relationships/tags" Target="../tags/tag10.xml"/><Relationship Id="rId16" Type="http://schemas.openxmlformats.org/officeDocument/2006/relationships/oleObject" Target="../embeddings/oleObject50.bin"/><Relationship Id="rId20" Type="http://schemas.openxmlformats.org/officeDocument/2006/relationships/oleObject" Target="../embeddings/oleObject52.bin"/><Relationship Id="rId1" Type="http://schemas.openxmlformats.org/officeDocument/2006/relationships/vmlDrawing" Target="../drawings/vmlDrawing9.vml"/><Relationship Id="rId6" Type="http://schemas.openxmlformats.org/officeDocument/2006/relationships/image" Target="../media/image46.png"/><Relationship Id="rId11" Type="http://schemas.openxmlformats.org/officeDocument/2006/relationships/image" Target="../media/image33.wmf"/><Relationship Id="rId24" Type="http://schemas.openxmlformats.org/officeDocument/2006/relationships/oleObject" Target="../embeddings/oleObject54.bin"/><Relationship Id="rId5" Type="http://schemas.openxmlformats.org/officeDocument/2006/relationships/slideLayout" Target="../slideLayouts/slideLayout2.xml"/><Relationship Id="rId15" Type="http://schemas.openxmlformats.org/officeDocument/2006/relationships/oleObject" Target="../embeddings/oleObject49.bin"/><Relationship Id="rId23" Type="http://schemas.openxmlformats.org/officeDocument/2006/relationships/image" Target="../media/image49.wmf"/><Relationship Id="rId28" Type="http://schemas.openxmlformats.org/officeDocument/2006/relationships/image" Target="../media/image8.png"/><Relationship Id="rId10" Type="http://schemas.openxmlformats.org/officeDocument/2006/relationships/oleObject" Target="../embeddings/oleObject46.bin"/><Relationship Id="rId19" Type="http://schemas.openxmlformats.org/officeDocument/2006/relationships/image" Target="../media/image48.wmf"/><Relationship Id="rId4" Type="http://schemas.openxmlformats.org/officeDocument/2006/relationships/audio" Target="../media/media12.m4a"/><Relationship Id="rId9" Type="http://schemas.openxmlformats.org/officeDocument/2006/relationships/image" Target="../media/image51.png"/><Relationship Id="rId14" Type="http://schemas.openxmlformats.org/officeDocument/2006/relationships/oleObject" Target="../embeddings/oleObject48.bin"/><Relationship Id="rId22" Type="http://schemas.openxmlformats.org/officeDocument/2006/relationships/oleObject" Target="../embeddings/oleObject53.bin"/><Relationship Id="rId27" Type="http://schemas.openxmlformats.org/officeDocument/2006/relationships/image" Target="../media/image44.wmf"/></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3.wmf"/><Relationship Id="rId18" Type="http://schemas.openxmlformats.org/officeDocument/2006/relationships/oleObject" Target="../embeddings/oleObject61.bin"/><Relationship Id="rId3" Type="http://schemas.microsoft.com/office/2007/relationships/media" Target="../media/media13.m4a"/><Relationship Id="rId7" Type="http://schemas.openxmlformats.org/officeDocument/2006/relationships/image" Target="../media/image50.png"/><Relationship Id="rId12" Type="http://schemas.openxmlformats.org/officeDocument/2006/relationships/oleObject" Target="../embeddings/oleObject57.bin"/><Relationship Id="rId17" Type="http://schemas.openxmlformats.org/officeDocument/2006/relationships/oleObject" Target="../embeddings/oleObject60.bin"/><Relationship Id="rId2" Type="http://schemas.openxmlformats.org/officeDocument/2006/relationships/tags" Target="../tags/tag11.xml"/><Relationship Id="rId16" Type="http://schemas.openxmlformats.org/officeDocument/2006/relationships/oleObject" Target="../embeddings/oleObject59.bin"/><Relationship Id="rId20" Type="http://schemas.openxmlformats.org/officeDocument/2006/relationships/image" Target="../media/image8.png"/><Relationship Id="rId1" Type="http://schemas.openxmlformats.org/officeDocument/2006/relationships/vmlDrawing" Target="../drawings/vmlDrawing10.vml"/><Relationship Id="rId6" Type="http://schemas.openxmlformats.org/officeDocument/2006/relationships/image" Target="../media/image46.png"/><Relationship Id="rId11" Type="http://schemas.openxmlformats.org/officeDocument/2006/relationships/image" Target="../media/image52.wmf"/><Relationship Id="rId5" Type="http://schemas.openxmlformats.org/officeDocument/2006/relationships/slideLayout" Target="../slideLayouts/slideLayout2.xml"/><Relationship Id="rId15" Type="http://schemas.openxmlformats.org/officeDocument/2006/relationships/image" Target="../media/image34.wmf"/><Relationship Id="rId10" Type="http://schemas.openxmlformats.org/officeDocument/2006/relationships/oleObject" Target="../embeddings/oleObject56.bin"/><Relationship Id="rId19" Type="http://schemas.openxmlformats.org/officeDocument/2006/relationships/image" Target="../media/image53.wmf"/><Relationship Id="rId4" Type="http://schemas.openxmlformats.org/officeDocument/2006/relationships/audio" Target="../media/media13.m4a"/><Relationship Id="rId9" Type="http://schemas.openxmlformats.org/officeDocument/2006/relationships/image" Target="../media/image51.png"/><Relationship Id="rId14" Type="http://schemas.openxmlformats.org/officeDocument/2006/relationships/oleObject" Target="../embeddings/oleObject58.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3.bin"/><Relationship Id="rId13" Type="http://schemas.openxmlformats.org/officeDocument/2006/relationships/image" Target="../media/image57.wmf"/><Relationship Id="rId18" Type="http://schemas.openxmlformats.org/officeDocument/2006/relationships/oleObject" Target="../embeddings/oleObject68.bin"/><Relationship Id="rId3" Type="http://schemas.microsoft.com/office/2007/relationships/media" Target="../media/media14.m4a"/><Relationship Id="rId21" Type="http://schemas.openxmlformats.org/officeDocument/2006/relationships/image" Target="../media/image61.wmf"/><Relationship Id="rId7" Type="http://schemas.openxmlformats.org/officeDocument/2006/relationships/image" Target="../media/image54.wmf"/><Relationship Id="rId12" Type="http://schemas.openxmlformats.org/officeDocument/2006/relationships/oleObject" Target="../embeddings/oleObject65.bin"/><Relationship Id="rId17" Type="http://schemas.openxmlformats.org/officeDocument/2006/relationships/image" Target="../media/image59.wmf"/><Relationship Id="rId2" Type="http://schemas.openxmlformats.org/officeDocument/2006/relationships/tags" Target="../tags/tag12.xml"/><Relationship Id="rId16" Type="http://schemas.openxmlformats.org/officeDocument/2006/relationships/oleObject" Target="../embeddings/oleObject67.bin"/><Relationship Id="rId20" Type="http://schemas.openxmlformats.org/officeDocument/2006/relationships/oleObject" Target="../embeddings/oleObject69.bin"/><Relationship Id="rId1" Type="http://schemas.openxmlformats.org/officeDocument/2006/relationships/vmlDrawing" Target="../drawings/vmlDrawing11.vml"/><Relationship Id="rId6" Type="http://schemas.openxmlformats.org/officeDocument/2006/relationships/oleObject" Target="../embeddings/oleObject62.bin"/><Relationship Id="rId11" Type="http://schemas.openxmlformats.org/officeDocument/2006/relationships/image" Target="../media/image56.wmf"/><Relationship Id="rId5" Type="http://schemas.openxmlformats.org/officeDocument/2006/relationships/slideLayout" Target="../slideLayouts/slideLayout2.xml"/><Relationship Id="rId15" Type="http://schemas.openxmlformats.org/officeDocument/2006/relationships/image" Target="../media/image58.wmf"/><Relationship Id="rId10" Type="http://schemas.openxmlformats.org/officeDocument/2006/relationships/oleObject" Target="../embeddings/oleObject64.bin"/><Relationship Id="rId19" Type="http://schemas.openxmlformats.org/officeDocument/2006/relationships/image" Target="../media/image60.wmf"/><Relationship Id="rId4" Type="http://schemas.openxmlformats.org/officeDocument/2006/relationships/audio" Target="../media/media14.m4a"/><Relationship Id="rId9" Type="http://schemas.openxmlformats.org/officeDocument/2006/relationships/image" Target="../media/image55.wmf"/><Relationship Id="rId14" Type="http://schemas.openxmlformats.org/officeDocument/2006/relationships/oleObject" Target="../embeddings/oleObject66.bin"/><Relationship Id="rId22"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34.wmf"/><Relationship Id="rId18" Type="http://schemas.openxmlformats.org/officeDocument/2006/relationships/image" Target="../media/image8.png"/><Relationship Id="rId3" Type="http://schemas.microsoft.com/office/2007/relationships/media" Target="../media/media15.m4a"/><Relationship Id="rId7" Type="http://schemas.openxmlformats.org/officeDocument/2006/relationships/image" Target="../media/image45.png"/><Relationship Id="rId12" Type="http://schemas.openxmlformats.org/officeDocument/2006/relationships/oleObject" Target="../embeddings/oleObject72.bin"/><Relationship Id="rId17" Type="http://schemas.openxmlformats.org/officeDocument/2006/relationships/image" Target="../media/image60.wmf"/><Relationship Id="rId2" Type="http://schemas.openxmlformats.org/officeDocument/2006/relationships/tags" Target="../tags/tag13.xml"/><Relationship Id="rId16" Type="http://schemas.openxmlformats.org/officeDocument/2006/relationships/oleObject" Target="../embeddings/oleObject75.bin"/><Relationship Id="rId1" Type="http://schemas.openxmlformats.org/officeDocument/2006/relationships/vmlDrawing" Target="../drawings/vmlDrawing12.vml"/><Relationship Id="rId6" Type="http://schemas.openxmlformats.org/officeDocument/2006/relationships/image" Target="../media/image46.png"/><Relationship Id="rId11" Type="http://schemas.openxmlformats.org/officeDocument/2006/relationships/image" Target="../media/image33.wmf"/><Relationship Id="rId5" Type="http://schemas.openxmlformats.org/officeDocument/2006/relationships/slideLayout" Target="../slideLayouts/slideLayout2.xml"/><Relationship Id="rId15" Type="http://schemas.openxmlformats.org/officeDocument/2006/relationships/oleObject" Target="../embeddings/oleObject74.bin"/><Relationship Id="rId10" Type="http://schemas.openxmlformats.org/officeDocument/2006/relationships/oleObject" Target="../embeddings/oleObject71.bin"/><Relationship Id="rId4" Type="http://schemas.openxmlformats.org/officeDocument/2006/relationships/audio" Target="../media/media15.m4a"/><Relationship Id="rId9" Type="http://schemas.openxmlformats.org/officeDocument/2006/relationships/image" Target="../media/image62.wmf"/><Relationship Id="rId14" Type="http://schemas.openxmlformats.org/officeDocument/2006/relationships/oleObject" Target="../embeddings/oleObject73.bin"/></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63.wmf"/><Relationship Id="rId2" Type="http://schemas.microsoft.com/office/2007/relationships/media" Target="../media/media18.m4a"/><Relationship Id="rId1" Type="http://schemas.openxmlformats.org/officeDocument/2006/relationships/vmlDrawing" Target="../drawings/vmlDrawing13.vml"/><Relationship Id="rId6" Type="http://schemas.openxmlformats.org/officeDocument/2006/relationships/oleObject" Target="../embeddings/oleObject76.bin"/><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m4a"/><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4.m4a"/><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5.wmf"/><Relationship Id="rId3" Type="http://schemas.microsoft.com/office/2007/relationships/media" Target="../media/media5.m4a"/><Relationship Id="rId7" Type="http://schemas.openxmlformats.org/officeDocument/2006/relationships/image" Target="../media/image12.wmf"/><Relationship Id="rId12" Type="http://schemas.openxmlformats.org/officeDocument/2006/relationships/oleObject" Target="../embeddings/oleObject7.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4.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5.m4a"/><Relationship Id="rId9" Type="http://schemas.openxmlformats.org/officeDocument/2006/relationships/image" Target="../media/image13.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9.wmf"/><Relationship Id="rId3" Type="http://schemas.microsoft.com/office/2007/relationships/media" Target="../media/media6.m4a"/><Relationship Id="rId7" Type="http://schemas.openxmlformats.org/officeDocument/2006/relationships/image" Target="../media/image16.wmf"/><Relationship Id="rId12" Type="http://schemas.openxmlformats.org/officeDocument/2006/relationships/oleObject" Target="../embeddings/oleObject11.bin"/><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6.m4a"/><Relationship Id="rId9" Type="http://schemas.openxmlformats.org/officeDocument/2006/relationships/image" Target="../media/image17.wm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3.wmf"/><Relationship Id="rId18" Type="http://schemas.openxmlformats.org/officeDocument/2006/relationships/image" Target="../media/image8.png"/><Relationship Id="rId3" Type="http://schemas.microsoft.com/office/2007/relationships/media" Target="../media/media7.m4a"/><Relationship Id="rId7" Type="http://schemas.openxmlformats.org/officeDocument/2006/relationships/image" Target="../media/image20.wmf"/><Relationship Id="rId12" Type="http://schemas.openxmlformats.org/officeDocument/2006/relationships/oleObject" Target="../embeddings/oleObject15.bin"/><Relationship Id="rId17" Type="http://schemas.openxmlformats.org/officeDocument/2006/relationships/image" Target="../media/image25.wmf"/><Relationship Id="rId2" Type="http://schemas.openxmlformats.org/officeDocument/2006/relationships/tags" Target="../tags/tag5.xml"/><Relationship Id="rId16"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22.wmf"/><Relationship Id="rId5" Type="http://schemas.openxmlformats.org/officeDocument/2006/relationships/slideLayout" Target="../slideLayouts/slideLayout2.xml"/><Relationship Id="rId15" Type="http://schemas.openxmlformats.org/officeDocument/2006/relationships/image" Target="../media/image24.wmf"/><Relationship Id="rId10" Type="http://schemas.openxmlformats.org/officeDocument/2006/relationships/oleObject" Target="../embeddings/oleObject14.bin"/><Relationship Id="rId4" Type="http://schemas.openxmlformats.org/officeDocument/2006/relationships/audio" Target="../media/media7.m4a"/><Relationship Id="rId9" Type="http://schemas.openxmlformats.org/officeDocument/2006/relationships/image" Target="../media/image21.wmf"/><Relationship Id="rId1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9.wmf"/><Relationship Id="rId18" Type="http://schemas.openxmlformats.org/officeDocument/2006/relationships/oleObject" Target="../embeddings/oleObject24.bin"/><Relationship Id="rId3" Type="http://schemas.microsoft.com/office/2007/relationships/media" Target="../media/media8.m4a"/><Relationship Id="rId21" Type="http://schemas.openxmlformats.org/officeDocument/2006/relationships/image" Target="../media/image8.png"/><Relationship Id="rId7" Type="http://schemas.openxmlformats.org/officeDocument/2006/relationships/image" Target="../media/image26.wmf"/><Relationship Id="rId12" Type="http://schemas.openxmlformats.org/officeDocument/2006/relationships/oleObject" Target="../embeddings/oleObject21.bin"/><Relationship Id="rId17" Type="http://schemas.openxmlformats.org/officeDocument/2006/relationships/image" Target="../media/image31.wmf"/><Relationship Id="rId2" Type="http://schemas.openxmlformats.org/officeDocument/2006/relationships/tags" Target="../tags/tag6.xml"/><Relationship Id="rId16" Type="http://schemas.openxmlformats.org/officeDocument/2006/relationships/oleObject" Target="../embeddings/oleObject23.bin"/><Relationship Id="rId20" Type="http://schemas.openxmlformats.org/officeDocument/2006/relationships/oleObject" Target="../embeddings/oleObject25.bin"/><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28.wmf"/><Relationship Id="rId5" Type="http://schemas.openxmlformats.org/officeDocument/2006/relationships/slideLayout" Target="../slideLayouts/slideLayout2.xml"/><Relationship Id="rId15" Type="http://schemas.openxmlformats.org/officeDocument/2006/relationships/image" Target="../media/image30.wmf"/><Relationship Id="rId10" Type="http://schemas.openxmlformats.org/officeDocument/2006/relationships/oleObject" Target="../embeddings/oleObject20.bin"/><Relationship Id="rId19" Type="http://schemas.openxmlformats.org/officeDocument/2006/relationships/image" Target="../media/image32.wmf"/><Relationship Id="rId4" Type="http://schemas.openxmlformats.org/officeDocument/2006/relationships/audio" Target="../media/media8.m4a"/><Relationship Id="rId9" Type="http://schemas.openxmlformats.org/officeDocument/2006/relationships/image" Target="../media/image27.wmf"/><Relationship Id="rId14" Type="http://schemas.openxmlformats.org/officeDocument/2006/relationships/oleObject" Target="../embeddings/oleObject22.bin"/></Relationships>
</file>

<file path=ppt/slides/_rels/slide9.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oleObject" Target="../embeddings/oleObject29.bin"/><Relationship Id="rId18" Type="http://schemas.openxmlformats.org/officeDocument/2006/relationships/image" Target="../media/image38.wmf"/><Relationship Id="rId3" Type="http://schemas.microsoft.com/office/2007/relationships/media" Target="../media/media9.m4a"/><Relationship Id="rId7" Type="http://schemas.openxmlformats.org/officeDocument/2006/relationships/oleObject" Target="../embeddings/oleObject26.bin"/><Relationship Id="rId12" Type="http://schemas.openxmlformats.org/officeDocument/2006/relationships/image" Target="../media/image35.wmf"/><Relationship Id="rId17" Type="http://schemas.openxmlformats.org/officeDocument/2006/relationships/oleObject" Target="../embeddings/oleObject31.bin"/><Relationship Id="rId2" Type="http://schemas.openxmlformats.org/officeDocument/2006/relationships/tags" Target="../tags/tag7.xml"/><Relationship Id="rId16" Type="http://schemas.openxmlformats.org/officeDocument/2006/relationships/image" Target="../media/image37.wmf"/><Relationship Id="rId1" Type="http://schemas.openxmlformats.org/officeDocument/2006/relationships/vmlDrawing" Target="../drawings/vmlDrawing6.vml"/><Relationship Id="rId6" Type="http://schemas.openxmlformats.org/officeDocument/2006/relationships/image" Target="../media/image39.png"/><Relationship Id="rId11" Type="http://schemas.openxmlformats.org/officeDocument/2006/relationships/oleObject" Target="../embeddings/oleObject28.bin"/><Relationship Id="rId5" Type="http://schemas.openxmlformats.org/officeDocument/2006/relationships/slideLayout" Target="../slideLayouts/slideLayout2.xml"/><Relationship Id="rId15" Type="http://schemas.openxmlformats.org/officeDocument/2006/relationships/oleObject" Target="../embeddings/oleObject30.bin"/><Relationship Id="rId10" Type="http://schemas.openxmlformats.org/officeDocument/2006/relationships/image" Target="../media/image34.wmf"/><Relationship Id="rId19"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oleObject" Target="../embeddings/oleObject27.bin"/><Relationship Id="rId14" Type="http://schemas.openxmlformats.org/officeDocument/2006/relationships/image" Target="../media/image3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Newton’s method in </a:t>
            </a:r>
            <a:r>
              <a:rPr lang="en-US" i="1" dirty="0"/>
              <a:t>n</a:t>
            </a:r>
            <a:r>
              <a:rPr lang="en-US" dirty="0"/>
              <a:t> dimensions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E4722AC3-7A27-4059-B26D-20D7C20951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20E3A7-267D-459B-97E0-9BD21A08C4F6}"/>
              </a:ext>
            </a:extLst>
          </p:cNvPr>
          <p:cNvPicPr>
            <a:picLocks noChangeAspect="1"/>
          </p:cNvPicPr>
          <p:nvPr/>
        </p:nvPicPr>
        <p:blipFill>
          <a:blip r:embed="rId6"/>
          <a:stretch>
            <a:fillRect/>
          </a:stretch>
        </p:blipFill>
        <p:spPr>
          <a:xfrm>
            <a:off x="3551850" y="2034930"/>
            <a:ext cx="4200000" cy="4380952"/>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First, we calculate the Jacobian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1" name="Object 10">
            <a:extLst>
              <a:ext uri="{FF2B5EF4-FFF2-40B4-BE49-F238E27FC236}">
                <a16:creationId xmlns:a16="http://schemas.microsoft.com/office/drawing/2014/main" id="{5ECC99C8-EDF2-4EDA-A156-0470136BD84B}"/>
              </a:ext>
            </a:extLst>
          </p:cNvPr>
          <p:cNvGraphicFramePr>
            <a:graphicFrameLocks noChangeAspect="1"/>
          </p:cNvGraphicFramePr>
          <p:nvPr/>
        </p:nvGraphicFramePr>
        <p:xfrm>
          <a:off x="4460875" y="5826125"/>
          <a:ext cx="254000" cy="322263"/>
        </p:xfrm>
        <a:graphic>
          <a:graphicData uri="http://schemas.openxmlformats.org/presentationml/2006/ole">
            <mc:AlternateContent xmlns:mc="http://schemas.openxmlformats.org/markup-compatibility/2006">
              <mc:Choice xmlns:v="urn:schemas-microsoft-com:vml" Requires="v">
                <p:oleObj spid="_x0000_s7182" name="Equation" r:id="rId7" imgW="152280" imgH="190440" progId="Equation.DSMT4">
                  <p:embed/>
                </p:oleObj>
              </mc:Choice>
              <mc:Fallback>
                <p:oleObj name="Equation" r:id="rId7" imgW="152280" imgH="190440" progId="Equation.DSMT4">
                  <p:embed/>
                  <p:pic>
                    <p:nvPicPr>
                      <p:cNvPr id="11" name="Object 10">
                        <a:extLst>
                          <a:ext uri="{FF2B5EF4-FFF2-40B4-BE49-F238E27FC236}">
                            <a16:creationId xmlns:a16="http://schemas.microsoft.com/office/drawing/2014/main" id="{5ECC99C8-EDF2-4EDA-A156-0470136BD84B}"/>
                          </a:ext>
                        </a:extLst>
                      </p:cNvPr>
                      <p:cNvPicPr/>
                      <p:nvPr/>
                    </p:nvPicPr>
                    <p:blipFill>
                      <a:blip r:embed="rId8"/>
                      <a:stretch>
                        <a:fillRect/>
                      </a:stretch>
                    </p:blipFill>
                    <p:spPr>
                      <a:xfrm>
                        <a:off x="4460875" y="5826125"/>
                        <a:ext cx="254000" cy="322263"/>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BF51768-5B79-4A4C-88B0-BA9D6262D836}"/>
              </a:ext>
            </a:extLst>
          </p:cNvPr>
          <p:cNvSpPr/>
          <p:nvPr/>
        </p:nvSpPr>
        <p:spPr>
          <a:xfrm>
            <a:off x="4752087" y="6036695"/>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98E900-9A17-4D96-9D40-C15FF88FF971}"/>
              </a:ext>
            </a:extLst>
          </p:cNvPr>
          <p:cNvSpPr/>
          <p:nvPr/>
        </p:nvSpPr>
        <p:spPr>
          <a:xfrm>
            <a:off x="6935191" y="5755357"/>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a:extLst>
              <a:ext uri="{FF2B5EF4-FFF2-40B4-BE49-F238E27FC236}">
                <a16:creationId xmlns:a16="http://schemas.microsoft.com/office/drawing/2014/main" id="{87F4DE47-A833-413A-9BDF-FE54271FBB62}"/>
              </a:ext>
            </a:extLst>
          </p:cNvPr>
          <p:cNvGraphicFramePr>
            <a:graphicFrameLocks noChangeAspect="1"/>
          </p:cNvGraphicFramePr>
          <p:nvPr/>
        </p:nvGraphicFramePr>
        <p:xfrm>
          <a:off x="6894009" y="5760309"/>
          <a:ext cx="233363" cy="322263"/>
        </p:xfrm>
        <a:graphic>
          <a:graphicData uri="http://schemas.openxmlformats.org/presentationml/2006/ole">
            <mc:AlternateContent xmlns:mc="http://schemas.openxmlformats.org/markup-compatibility/2006">
              <mc:Choice xmlns:v="urn:schemas-microsoft-com:vml" Requires="v">
                <p:oleObj spid="_x0000_s7183" name="Equation" r:id="rId9" imgW="139680" imgH="190440" progId="Equation.DSMT4">
                  <p:embed/>
                </p:oleObj>
              </mc:Choice>
              <mc:Fallback>
                <p:oleObj name="Equation" r:id="rId9" imgW="139680" imgH="190440" progId="Equation.DSMT4">
                  <p:embed/>
                  <p:pic>
                    <p:nvPicPr>
                      <p:cNvPr id="15" name="Object 14">
                        <a:extLst>
                          <a:ext uri="{FF2B5EF4-FFF2-40B4-BE49-F238E27FC236}">
                            <a16:creationId xmlns:a16="http://schemas.microsoft.com/office/drawing/2014/main" id="{87F4DE47-A833-413A-9BDF-FE54271FBB62}"/>
                          </a:ext>
                        </a:extLst>
                      </p:cNvPr>
                      <p:cNvPicPr/>
                      <p:nvPr/>
                    </p:nvPicPr>
                    <p:blipFill>
                      <a:blip r:embed="rId10"/>
                      <a:stretch>
                        <a:fillRect/>
                      </a:stretch>
                    </p:blipFill>
                    <p:spPr>
                      <a:xfrm>
                        <a:off x="6894009" y="5760309"/>
                        <a:ext cx="233363" cy="3222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FA125F0-A7ED-438F-BD95-1D9D668A0A29}"/>
              </a:ext>
            </a:extLst>
          </p:cNvPr>
          <p:cNvGraphicFramePr>
            <a:graphicFrameLocks noChangeAspect="1"/>
          </p:cNvGraphicFramePr>
          <p:nvPr/>
        </p:nvGraphicFramePr>
        <p:xfrm>
          <a:off x="4119097" y="2796025"/>
          <a:ext cx="550862" cy="365125"/>
        </p:xfrm>
        <a:graphic>
          <a:graphicData uri="http://schemas.openxmlformats.org/presentationml/2006/ole">
            <mc:AlternateContent xmlns:mc="http://schemas.openxmlformats.org/markup-compatibility/2006">
              <mc:Choice xmlns:v="urn:schemas-microsoft-com:vml" Requires="v">
                <p:oleObj spid="_x0000_s7184" name="Equation" r:id="rId11" imgW="330120" imgH="215640" progId="Equation.DSMT4">
                  <p:embed/>
                </p:oleObj>
              </mc:Choice>
              <mc:Fallback>
                <p:oleObj name="Equation" r:id="rId11" imgW="330120" imgH="215640" progId="Equation.DSMT4">
                  <p:embed/>
                  <p:pic>
                    <p:nvPicPr>
                      <p:cNvPr id="17" name="Object 16">
                        <a:extLst>
                          <a:ext uri="{FF2B5EF4-FFF2-40B4-BE49-F238E27FC236}">
                            <a16:creationId xmlns:a16="http://schemas.microsoft.com/office/drawing/2014/main" id="{FFA125F0-A7ED-438F-BD95-1D9D668A0A29}"/>
                          </a:ext>
                        </a:extLst>
                      </p:cNvPr>
                      <p:cNvPicPr/>
                      <p:nvPr/>
                    </p:nvPicPr>
                    <p:blipFill>
                      <a:blip r:embed="rId12"/>
                      <a:stretch>
                        <a:fillRect/>
                      </a:stretch>
                    </p:blipFill>
                    <p:spPr>
                      <a:xfrm>
                        <a:off x="4119097" y="2796025"/>
                        <a:ext cx="550862" cy="3651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F503F375-3740-4023-B49C-921AE2944EEB}"/>
              </a:ext>
            </a:extLst>
          </p:cNvPr>
          <p:cNvGraphicFramePr>
            <a:graphicFrameLocks noChangeAspect="1"/>
          </p:cNvGraphicFramePr>
          <p:nvPr/>
        </p:nvGraphicFramePr>
        <p:xfrm>
          <a:off x="6588125" y="2732088"/>
          <a:ext cx="593725" cy="365125"/>
        </p:xfrm>
        <a:graphic>
          <a:graphicData uri="http://schemas.openxmlformats.org/presentationml/2006/ole">
            <mc:AlternateContent xmlns:mc="http://schemas.openxmlformats.org/markup-compatibility/2006">
              <mc:Choice xmlns:v="urn:schemas-microsoft-com:vml" Requires="v">
                <p:oleObj spid="_x0000_s7185" name="Equation" r:id="rId13" imgW="355320" imgH="215640" progId="Equation.DSMT4">
                  <p:embed/>
                </p:oleObj>
              </mc:Choice>
              <mc:Fallback>
                <p:oleObj name="Equation" r:id="rId13" imgW="355320" imgH="215640" progId="Equation.DSMT4">
                  <p:embed/>
                  <p:pic>
                    <p:nvPicPr>
                      <p:cNvPr id="19" name="Object 18">
                        <a:extLst>
                          <a:ext uri="{FF2B5EF4-FFF2-40B4-BE49-F238E27FC236}">
                            <a16:creationId xmlns:a16="http://schemas.microsoft.com/office/drawing/2014/main" id="{F503F375-3740-4023-B49C-921AE2944EEB}"/>
                          </a:ext>
                        </a:extLst>
                      </p:cNvPr>
                      <p:cNvPicPr/>
                      <p:nvPr/>
                    </p:nvPicPr>
                    <p:blipFill>
                      <a:blip r:embed="rId14"/>
                      <a:stretch>
                        <a:fillRect/>
                      </a:stretch>
                    </p:blipFill>
                    <p:spPr>
                      <a:xfrm>
                        <a:off x="6588125" y="2732088"/>
                        <a:ext cx="593725" cy="3651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F61C430A-0B85-48C4-AF49-74F7A57075A7}"/>
              </a:ext>
            </a:extLst>
          </p:cNvPr>
          <p:cNvGraphicFramePr>
            <a:graphicFrameLocks noChangeAspect="1"/>
          </p:cNvGraphicFramePr>
          <p:nvPr>
            <p:extLst>
              <p:ext uri="{D42A27DB-BD31-4B8C-83A1-F6EECF244321}">
                <p14:modId xmlns:p14="http://schemas.microsoft.com/office/powerpoint/2010/main" val="868226292"/>
              </p:ext>
            </p:extLst>
          </p:nvPr>
        </p:nvGraphicFramePr>
        <p:xfrm>
          <a:off x="327025" y="3548063"/>
          <a:ext cx="2684463" cy="887412"/>
        </p:xfrm>
        <a:graphic>
          <a:graphicData uri="http://schemas.openxmlformats.org/presentationml/2006/ole">
            <mc:AlternateContent xmlns:mc="http://schemas.openxmlformats.org/markup-compatibility/2006">
              <mc:Choice xmlns:v="urn:schemas-microsoft-com:vml" Requires="v">
                <p:oleObj spid="_x0000_s7186" name="Equation" r:id="rId15" imgW="1206360" imgH="393480" progId="Equation.DSMT4">
                  <p:embed/>
                </p:oleObj>
              </mc:Choice>
              <mc:Fallback>
                <p:oleObj name="Equation" r:id="rId15" imgW="1206360" imgH="393480" progId="Equation.DSMT4">
                  <p:embed/>
                  <p:pic>
                    <p:nvPicPr>
                      <p:cNvPr id="22" name="Object 21">
                        <a:extLst>
                          <a:ext uri="{FF2B5EF4-FFF2-40B4-BE49-F238E27FC236}">
                            <a16:creationId xmlns:a16="http://schemas.microsoft.com/office/drawing/2014/main" id="{F61C430A-0B85-48C4-AF49-74F7A57075A7}"/>
                          </a:ext>
                        </a:extLst>
                      </p:cNvPr>
                      <p:cNvPicPr/>
                      <p:nvPr/>
                    </p:nvPicPr>
                    <p:blipFill>
                      <a:blip r:embed="rId16"/>
                      <a:stretch>
                        <a:fillRect/>
                      </a:stretch>
                    </p:blipFill>
                    <p:spPr>
                      <a:xfrm>
                        <a:off x="327025" y="3548063"/>
                        <a:ext cx="2684463" cy="887412"/>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E9DF9D2E-5784-4CF1-B4DE-0BE934895EA6}"/>
              </a:ext>
            </a:extLst>
          </p:cNvPr>
          <p:cNvGraphicFramePr>
            <a:graphicFrameLocks noChangeAspect="1"/>
          </p:cNvGraphicFramePr>
          <p:nvPr>
            <p:extLst>
              <p:ext uri="{D42A27DB-BD31-4B8C-83A1-F6EECF244321}">
                <p14:modId xmlns:p14="http://schemas.microsoft.com/office/powerpoint/2010/main" val="2158825309"/>
              </p:ext>
            </p:extLst>
          </p:nvPr>
        </p:nvGraphicFramePr>
        <p:xfrm>
          <a:off x="790906" y="2323489"/>
          <a:ext cx="2485613" cy="945071"/>
        </p:xfrm>
        <a:graphic>
          <a:graphicData uri="http://schemas.openxmlformats.org/presentationml/2006/ole">
            <mc:AlternateContent xmlns:mc="http://schemas.openxmlformats.org/markup-compatibility/2006">
              <mc:Choice xmlns:v="urn:schemas-microsoft-com:vml" Requires="v">
                <p:oleObj spid="_x0000_s7187" name="Equation" r:id="rId17" imgW="1117440" imgH="419040" progId="Equation.DSMT4">
                  <p:embed/>
                </p:oleObj>
              </mc:Choice>
              <mc:Fallback>
                <p:oleObj name="Equation" r:id="rId17" imgW="1117440" imgH="419040" progId="Equation.DSMT4">
                  <p:embed/>
                  <p:pic>
                    <p:nvPicPr>
                      <p:cNvPr id="22" name="Object 21">
                        <a:extLst>
                          <a:ext uri="{FF2B5EF4-FFF2-40B4-BE49-F238E27FC236}">
                            <a16:creationId xmlns:a16="http://schemas.microsoft.com/office/drawing/2014/main" id="{F61C430A-0B85-48C4-AF49-74F7A57075A7}"/>
                          </a:ext>
                        </a:extLst>
                      </p:cNvPr>
                      <p:cNvPicPr/>
                      <p:nvPr/>
                    </p:nvPicPr>
                    <p:blipFill>
                      <a:blip r:embed="rId18"/>
                      <a:stretch>
                        <a:fillRect/>
                      </a:stretch>
                    </p:blipFill>
                    <p:spPr>
                      <a:xfrm>
                        <a:off x="790906" y="2323489"/>
                        <a:ext cx="2485613" cy="945071"/>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B680136F-04B6-4F76-838C-02BD54A3F843}"/>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36111472"/>
      </p:ext>
    </p:extLst>
  </p:cSld>
  <p:clrMapOvr>
    <a:masterClrMapping/>
  </p:clrMapOvr>
  <mc:AlternateContent xmlns:mc="http://schemas.openxmlformats.org/markup-compatibility/2006" xmlns:p14="http://schemas.microsoft.com/office/powerpoint/2010/main">
    <mc:Choice Requires="p14">
      <p:transition spd="slow" p14:dur="2000" advTm="26478"/>
    </mc:Choice>
    <mc:Fallback xmlns="">
      <p:transition spd="slow" advTm="2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Note that</a:t>
            </a:r>
          </a:p>
          <a:p>
            <a:endParaRPr lang="en-US" dirty="0"/>
          </a:p>
          <a:p>
            <a:pPr lvl="1"/>
            <a:r>
              <a:rPr lang="en-US" dirty="0"/>
              <a:t>Thus,                          is sort-of close to a root </a:t>
            </a:r>
          </a:p>
          <a:p>
            <a:pPr marL="0" indent="0" algn="ctr">
              <a:buNone/>
            </a:pPr>
            <a:endParaRPr lang="en-US" i="1"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23" name="Object 22">
            <a:extLst>
              <a:ext uri="{FF2B5EF4-FFF2-40B4-BE49-F238E27FC236}">
                <a16:creationId xmlns:a16="http://schemas.microsoft.com/office/drawing/2014/main" id="{59BD8D44-9F42-4E60-A82D-E7C508A43EB6}"/>
              </a:ext>
            </a:extLst>
          </p:cNvPr>
          <p:cNvGraphicFramePr>
            <a:graphicFrameLocks noChangeAspect="1"/>
          </p:cNvGraphicFramePr>
          <p:nvPr>
            <p:extLst>
              <p:ext uri="{D42A27DB-BD31-4B8C-83A1-F6EECF244321}">
                <p14:modId xmlns:p14="http://schemas.microsoft.com/office/powerpoint/2010/main" val="2190196990"/>
              </p:ext>
            </p:extLst>
          </p:nvPr>
        </p:nvGraphicFramePr>
        <p:xfrm>
          <a:off x="2071790" y="1391932"/>
          <a:ext cx="2373312" cy="887412"/>
        </p:xfrm>
        <a:graphic>
          <a:graphicData uri="http://schemas.openxmlformats.org/presentationml/2006/ole">
            <mc:AlternateContent xmlns:mc="http://schemas.openxmlformats.org/markup-compatibility/2006">
              <mc:Choice xmlns:v="urn:schemas-microsoft-com:vml" Requires="v">
                <p:oleObj spid="_x0000_s8210" name="Equation" r:id="rId6" imgW="1066680" imgH="393480" progId="Equation.DSMT4">
                  <p:embed/>
                </p:oleObj>
              </mc:Choice>
              <mc:Fallback>
                <p:oleObj name="Equation" r:id="rId6" imgW="1066680" imgH="393480" progId="Equation.DSMT4">
                  <p:embed/>
                  <p:pic>
                    <p:nvPicPr>
                      <p:cNvPr id="23" name="Object 22">
                        <a:extLst>
                          <a:ext uri="{FF2B5EF4-FFF2-40B4-BE49-F238E27FC236}">
                            <a16:creationId xmlns:a16="http://schemas.microsoft.com/office/drawing/2014/main" id="{59BD8D44-9F42-4E60-A82D-E7C508A43EB6}"/>
                          </a:ext>
                        </a:extLst>
                      </p:cNvPr>
                      <p:cNvPicPr/>
                      <p:nvPr/>
                    </p:nvPicPr>
                    <p:blipFill>
                      <a:blip r:embed="rId7"/>
                      <a:stretch>
                        <a:fillRect/>
                      </a:stretch>
                    </p:blipFill>
                    <p:spPr>
                      <a:xfrm>
                        <a:off x="2071790" y="1391932"/>
                        <a:ext cx="2373312" cy="88741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5DBEA5C8-C4FE-4D73-A0DD-A4BC94D227FB}"/>
              </a:ext>
            </a:extLst>
          </p:cNvPr>
          <p:cNvGraphicFramePr>
            <a:graphicFrameLocks noChangeAspect="1"/>
          </p:cNvGraphicFramePr>
          <p:nvPr>
            <p:extLst>
              <p:ext uri="{D42A27DB-BD31-4B8C-83A1-F6EECF244321}">
                <p14:modId xmlns:p14="http://schemas.microsoft.com/office/powerpoint/2010/main" val="4014776711"/>
              </p:ext>
            </p:extLst>
          </p:nvPr>
        </p:nvGraphicFramePr>
        <p:xfrm>
          <a:off x="1965325" y="2190893"/>
          <a:ext cx="1439863" cy="887413"/>
        </p:xfrm>
        <a:graphic>
          <a:graphicData uri="http://schemas.openxmlformats.org/presentationml/2006/ole">
            <mc:AlternateContent xmlns:mc="http://schemas.openxmlformats.org/markup-compatibility/2006">
              <mc:Choice xmlns:v="urn:schemas-microsoft-com:vml" Requires="v">
                <p:oleObj spid="_x0000_s8211" name="Equation" r:id="rId8" imgW="647640" imgH="393480" progId="Equation.DSMT4">
                  <p:embed/>
                </p:oleObj>
              </mc:Choice>
              <mc:Fallback>
                <p:oleObj name="Equation" r:id="rId8" imgW="647640" imgH="393480" progId="Equation.DSMT4">
                  <p:embed/>
                  <p:pic>
                    <p:nvPicPr>
                      <p:cNvPr id="24" name="Object 23">
                        <a:extLst>
                          <a:ext uri="{FF2B5EF4-FFF2-40B4-BE49-F238E27FC236}">
                            <a16:creationId xmlns:a16="http://schemas.microsoft.com/office/drawing/2014/main" id="{5DBEA5C8-C4FE-4D73-A0DD-A4BC94D227FB}"/>
                          </a:ext>
                        </a:extLst>
                      </p:cNvPr>
                      <p:cNvPicPr/>
                      <p:nvPr/>
                    </p:nvPicPr>
                    <p:blipFill>
                      <a:blip r:embed="rId9"/>
                      <a:stretch>
                        <a:fillRect/>
                      </a:stretch>
                    </p:blipFill>
                    <p:spPr>
                      <a:xfrm>
                        <a:off x="1965325" y="2190893"/>
                        <a:ext cx="1439863" cy="887413"/>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44B0CCE-6762-4950-9703-5D833147EDD1}"/>
              </a:ext>
            </a:extLst>
          </p:cNvPr>
          <p:cNvPicPr>
            <a:picLocks noChangeAspect="1"/>
          </p:cNvPicPr>
          <p:nvPr/>
        </p:nvPicPr>
        <p:blipFill>
          <a:blip r:embed="rId10"/>
          <a:stretch>
            <a:fillRect/>
          </a:stretch>
        </p:blipFill>
        <p:spPr>
          <a:xfrm>
            <a:off x="381779" y="3363985"/>
            <a:ext cx="3480690" cy="3219377"/>
          </a:xfrm>
          <a:prstGeom prst="rect">
            <a:avLst/>
          </a:prstGeom>
        </p:spPr>
      </p:pic>
      <p:pic>
        <p:nvPicPr>
          <p:cNvPr id="9" name="Picture 8">
            <a:extLst>
              <a:ext uri="{FF2B5EF4-FFF2-40B4-BE49-F238E27FC236}">
                <a16:creationId xmlns:a16="http://schemas.microsoft.com/office/drawing/2014/main" id="{AB48CA7B-275F-4779-863B-4F4D71432F1A}"/>
              </a:ext>
            </a:extLst>
          </p:cNvPr>
          <p:cNvPicPr>
            <a:picLocks noChangeAspect="1"/>
          </p:cNvPicPr>
          <p:nvPr/>
        </p:nvPicPr>
        <p:blipFill>
          <a:blip r:embed="rId11"/>
          <a:stretch>
            <a:fillRect/>
          </a:stretch>
        </p:blipFill>
        <p:spPr>
          <a:xfrm>
            <a:off x="4013391" y="3363986"/>
            <a:ext cx="3679314" cy="3222718"/>
          </a:xfrm>
          <a:prstGeom prst="rect">
            <a:avLst/>
          </a:prstGeom>
        </p:spPr>
      </p:pic>
      <p:graphicFrame>
        <p:nvGraphicFramePr>
          <p:cNvPr id="14" name="Object 13">
            <a:extLst>
              <a:ext uri="{FF2B5EF4-FFF2-40B4-BE49-F238E27FC236}">
                <a16:creationId xmlns:a16="http://schemas.microsoft.com/office/drawing/2014/main" id="{1BF94FAE-928A-4E57-91BD-D4CE4B13AF67}"/>
              </a:ext>
            </a:extLst>
          </p:cNvPr>
          <p:cNvGraphicFramePr>
            <a:graphicFrameLocks noChangeAspect="1"/>
          </p:cNvGraphicFramePr>
          <p:nvPr>
            <p:extLst>
              <p:ext uri="{D42A27DB-BD31-4B8C-83A1-F6EECF244321}">
                <p14:modId xmlns:p14="http://schemas.microsoft.com/office/powerpoint/2010/main" val="1592398439"/>
              </p:ext>
            </p:extLst>
          </p:nvPr>
        </p:nvGraphicFramePr>
        <p:xfrm>
          <a:off x="6927611" y="2808767"/>
          <a:ext cx="1258888" cy="401638"/>
        </p:xfrm>
        <a:graphic>
          <a:graphicData uri="http://schemas.openxmlformats.org/presentationml/2006/ole">
            <mc:AlternateContent xmlns:mc="http://schemas.openxmlformats.org/markup-compatibility/2006">
              <mc:Choice xmlns:v="urn:schemas-microsoft-com:vml" Requires="v">
                <p:oleObj spid="_x0000_s8212" name="Equation" r:id="rId12" imgW="685800" imgH="215640" progId="Equation.DSMT4">
                  <p:embed/>
                </p:oleObj>
              </mc:Choice>
              <mc:Fallback>
                <p:oleObj name="Equation" r:id="rId12" imgW="685800" imgH="215640" progId="Equation.DSMT4">
                  <p:embed/>
                  <p:pic>
                    <p:nvPicPr>
                      <p:cNvPr id="20" name="Object 19">
                        <a:extLst>
                          <a:ext uri="{FF2B5EF4-FFF2-40B4-BE49-F238E27FC236}">
                            <a16:creationId xmlns:a16="http://schemas.microsoft.com/office/drawing/2014/main" id="{D2376630-2C39-468F-A4F9-2372B7F8E541}"/>
                          </a:ext>
                        </a:extLst>
                      </p:cNvPr>
                      <p:cNvPicPr/>
                      <p:nvPr/>
                    </p:nvPicPr>
                    <p:blipFill>
                      <a:blip r:embed="rId13"/>
                      <a:stretch>
                        <a:fillRect/>
                      </a:stretch>
                    </p:blipFill>
                    <p:spPr>
                      <a:xfrm>
                        <a:off x="6927611" y="2808767"/>
                        <a:ext cx="1258888" cy="401638"/>
                      </a:xfrm>
                      <a:prstGeom prst="rect">
                        <a:avLst/>
                      </a:prstGeom>
                    </p:spPr>
                  </p:pic>
                </p:oleObj>
              </mc:Fallback>
            </mc:AlternateContent>
          </a:graphicData>
        </a:graphic>
      </p:graphicFrame>
      <p:cxnSp>
        <p:nvCxnSpPr>
          <p:cNvPr id="15" name="Straight Arrow Connector 14">
            <a:extLst>
              <a:ext uri="{FF2B5EF4-FFF2-40B4-BE49-F238E27FC236}">
                <a16:creationId xmlns:a16="http://schemas.microsoft.com/office/drawing/2014/main" id="{BD393CA0-15E9-45F0-9303-A0ECEE3CBB79}"/>
              </a:ext>
            </a:extLst>
          </p:cNvPr>
          <p:cNvCxnSpPr>
            <a:cxnSpLocks/>
          </p:cNvCxnSpPr>
          <p:nvPr/>
        </p:nvCxnSpPr>
        <p:spPr>
          <a:xfrm flipH="1">
            <a:off x="5667628" y="3210405"/>
            <a:ext cx="1410984" cy="132962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Object 15">
            <a:extLst>
              <a:ext uri="{FF2B5EF4-FFF2-40B4-BE49-F238E27FC236}">
                <a16:creationId xmlns:a16="http://schemas.microsoft.com/office/drawing/2014/main" id="{D9277A90-E206-4B42-B811-10CE8920359E}"/>
              </a:ext>
            </a:extLst>
          </p:cNvPr>
          <p:cNvGraphicFramePr>
            <a:graphicFrameLocks noChangeAspect="1"/>
          </p:cNvGraphicFramePr>
          <p:nvPr>
            <p:extLst>
              <p:ext uri="{D42A27DB-BD31-4B8C-83A1-F6EECF244321}">
                <p14:modId xmlns:p14="http://schemas.microsoft.com/office/powerpoint/2010/main" val="4174477300"/>
              </p:ext>
            </p:extLst>
          </p:nvPr>
        </p:nvGraphicFramePr>
        <p:xfrm>
          <a:off x="971259" y="6127897"/>
          <a:ext cx="254000" cy="322263"/>
        </p:xfrm>
        <a:graphic>
          <a:graphicData uri="http://schemas.openxmlformats.org/presentationml/2006/ole">
            <mc:AlternateContent xmlns:mc="http://schemas.openxmlformats.org/markup-compatibility/2006">
              <mc:Choice xmlns:v="urn:schemas-microsoft-com:vml" Requires="v">
                <p:oleObj spid="_x0000_s8213" name="Equation" r:id="rId14" imgW="152280" imgH="190440" progId="Equation.DSMT4">
                  <p:embed/>
                </p:oleObj>
              </mc:Choice>
              <mc:Fallback>
                <p:oleObj name="Equation" r:id="rId14" imgW="152280" imgH="190440" progId="Equation.DSMT4">
                  <p:embed/>
                  <p:pic>
                    <p:nvPicPr>
                      <p:cNvPr id="11" name="Object 10">
                        <a:extLst>
                          <a:ext uri="{FF2B5EF4-FFF2-40B4-BE49-F238E27FC236}">
                            <a16:creationId xmlns:a16="http://schemas.microsoft.com/office/drawing/2014/main" id="{5ECC99C8-EDF2-4EDA-A156-0470136BD84B}"/>
                          </a:ext>
                        </a:extLst>
                      </p:cNvPr>
                      <p:cNvPicPr/>
                      <p:nvPr/>
                    </p:nvPicPr>
                    <p:blipFill>
                      <a:blip r:embed="rId15"/>
                      <a:stretch>
                        <a:fillRect/>
                      </a:stretch>
                    </p:blipFill>
                    <p:spPr>
                      <a:xfrm>
                        <a:off x="971259" y="6127897"/>
                        <a:ext cx="254000" cy="322263"/>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3CBE0A23-8C15-4939-BF39-91FAA731CCCA}"/>
              </a:ext>
            </a:extLst>
          </p:cNvPr>
          <p:cNvSpPr/>
          <p:nvPr/>
        </p:nvSpPr>
        <p:spPr>
          <a:xfrm>
            <a:off x="1186970" y="6279744"/>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773E6B-F8E5-4DB7-8C76-B803FA68BC99}"/>
              </a:ext>
            </a:extLst>
          </p:cNvPr>
          <p:cNvSpPr/>
          <p:nvPr/>
        </p:nvSpPr>
        <p:spPr>
          <a:xfrm>
            <a:off x="2747442" y="6294621"/>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B6D8E0B3-DCF4-4B5D-8C02-99A58DAC811A}"/>
              </a:ext>
            </a:extLst>
          </p:cNvPr>
          <p:cNvGraphicFramePr>
            <a:graphicFrameLocks noChangeAspect="1"/>
          </p:cNvGraphicFramePr>
          <p:nvPr>
            <p:extLst>
              <p:ext uri="{D42A27DB-BD31-4B8C-83A1-F6EECF244321}">
                <p14:modId xmlns:p14="http://schemas.microsoft.com/office/powerpoint/2010/main" val="1106124646"/>
              </p:ext>
            </p:extLst>
          </p:nvPr>
        </p:nvGraphicFramePr>
        <p:xfrm>
          <a:off x="2805105" y="6189816"/>
          <a:ext cx="233363" cy="322263"/>
        </p:xfrm>
        <a:graphic>
          <a:graphicData uri="http://schemas.openxmlformats.org/presentationml/2006/ole">
            <mc:AlternateContent xmlns:mc="http://schemas.openxmlformats.org/markup-compatibility/2006">
              <mc:Choice xmlns:v="urn:schemas-microsoft-com:vml" Requires="v">
                <p:oleObj spid="_x0000_s8214" name="Equation" r:id="rId16" imgW="139680" imgH="190440" progId="Equation.DSMT4">
                  <p:embed/>
                </p:oleObj>
              </mc:Choice>
              <mc:Fallback>
                <p:oleObj name="Equation" r:id="rId16" imgW="139680" imgH="190440" progId="Equation.DSMT4">
                  <p:embed/>
                  <p:pic>
                    <p:nvPicPr>
                      <p:cNvPr id="15" name="Object 14">
                        <a:extLst>
                          <a:ext uri="{FF2B5EF4-FFF2-40B4-BE49-F238E27FC236}">
                            <a16:creationId xmlns:a16="http://schemas.microsoft.com/office/drawing/2014/main" id="{87F4DE47-A833-413A-9BDF-FE54271FBB62}"/>
                          </a:ext>
                        </a:extLst>
                      </p:cNvPr>
                      <p:cNvPicPr/>
                      <p:nvPr/>
                    </p:nvPicPr>
                    <p:blipFill>
                      <a:blip r:embed="rId17"/>
                      <a:stretch>
                        <a:fillRect/>
                      </a:stretch>
                    </p:blipFill>
                    <p:spPr>
                      <a:xfrm>
                        <a:off x="2805105" y="6189816"/>
                        <a:ext cx="233363" cy="322263"/>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840244A-CCB3-49EA-A021-516C039F52EF}"/>
              </a:ext>
            </a:extLst>
          </p:cNvPr>
          <p:cNvGraphicFramePr>
            <a:graphicFrameLocks noChangeAspect="1"/>
          </p:cNvGraphicFramePr>
          <p:nvPr>
            <p:extLst>
              <p:ext uri="{D42A27DB-BD31-4B8C-83A1-F6EECF244321}">
                <p14:modId xmlns:p14="http://schemas.microsoft.com/office/powerpoint/2010/main" val="3517499195"/>
              </p:ext>
            </p:extLst>
          </p:nvPr>
        </p:nvGraphicFramePr>
        <p:xfrm>
          <a:off x="4874946" y="6233477"/>
          <a:ext cx="254000" cy="322263"/>
        </p:xfrm>
        <a:graphic>
          <a:graphicData uri="http://schemas.openxmlformats.org/presentationml/2006/ole">
            <mc:AlternateContent xmlns:mc="http://schemas.openxmlformats.org/markup-compatibility/2006">
              <mc:Choice xmlns:v="urn:schemas-microsoft-com:vml" Requires="v">
                <p:oleObj spid="_x0000_s8215" name="Equation" r:id="rId18" imgW="152280" imgH="190440" progId="Equation.DSMT4">
                  <p:embed/>
                </p:oleObj>
              </mc:Choice>
              <mc:Fallback>
                <p:oleObj name="Equation" r:id="rId18" imgW="152280" imgH="190440" progId="Equation.DSMT4">
                  <p:embed/>
                  <p:pic>
                    <p:nvPicPr>
                      <p:cNvPr id="16" name="Object 15">
                        <a:extLst>
                          <a:ext uri="{FF2B5EF4-FFF2-40B4-BE49-F238E27FC236}">
                            <a16:creationId xmlns:a16="http://schemas.microsoft.com/office/drawing/2014/main" id="{D9277A90-E206-4B42-B811-10CE8920359E}"/>
                          </a:ext>
                        </a:extLst>
                      </p:cNvPr>
                      <p:cNvPicPr/>
                      <p:nvPr/>
                    </p:nvPicPr>
                    <p:blipFill>
                      <a:blip r:embed="rId15"/>
                      <a:stretch>
                        <a:fillRect/>
                      </a:stretch>
                    </p:blipFill>
                    <p:spPr>
                      <a:xfrm>
                        <a:off x="4874946" y="6233477"/>
                        <a:ext cx="254000" cy="322263"/>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1DFD7BCC-7A5D-4E32-BDBF-CC006D460348}"/>
              </a:ext>
            </a:extLst>
          </p:cNvPr>
          <p:cNvSpPr/>
          <p:nvPr/>
        </p:nvSpPr>
        <p:spPr>
          <a:xfrm>
            <a:off x="5301371" y="6356350"/>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ECE955-87EF-4B3E-AB70-622DDD204443}"/>
              </a:ext>
            </a:extLst>
          </p:cNvPr>
          <p:cNvSpPr/>
          <p:nvPr/>
        </p:nvSpPr>
        <p:spPr>
          <a:xfrm>
            <a:off x="6927611" y="6344677"/>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a:extLst>
              <a:ext uri="{FF2B5EF4-FFF2-40B4-BE49-F238E27FC236}">
                <a16:creationId xmlns:a16="http://schemas.microsoft.com/office/drawing/2014/main" id="{9347FD06-DB19-42CB-AF4A-56F5A9DB5A74}"/>
              </a:ext>
            </a:extLst>
          </p:cNvPr>
          <p:cNvGraphicFramePr>
            <a:graphicFrameLocks noChangeAspect="1"/>
          </p:cNvGraphicFramePr>
          <p:nvPr>
            <p:extLst>
              <p:ext uri="{D42A27DB-BD31-4B8C-83A1-F6EECF244321}">
                <p14:modId xmlns:p14="http://schemas.microsoft.com/office/powerpoint/2010/main" val="3565359260"/>
              </p:ext>
            </p:extLst>
          </p:nvPr>
        </p:nvGraphicFramePr>
        <p:xfrm>
          <a:off x="7185920" y="6233478"/>
          <a:ext cx="233363" cy="322263"/>
        </p:xfrm>
        <a:graphic>
          <a:graphicData uri="http://schemas.openxmlformats.org/presentationml/2006/ole">
            <mc:AlternateContent xmlns:mc="http://schemas.openxmlformats.org/markup-compatibility/2006">
              <mc:Choice xmlns:v="urn:schemas-microsoft-com:vml" Requires="v">
                <p:oleObj spid="_x0000_s8216" name="Equation" r:id="rId19" imgW="139680" imgH="190440" progId="Equation.DSMT4">
                  <p:embed/>
                </p:oleObj>
              </mc:Choice>
              <mc:Fallback>
                <p:oleObj name="Equation" r:id="rId19" imgW="139680" imgH="190440" progId="Equation.DSMT4">
                  <p:embed/>
                  <p:pic>
                    <p:nvPicPr>
                      <p:cNvPr id="20" name="Object 19">
                        <a:extLst>
                          <a:ext uri="{FF2B5EF4-FFF2-40B4-BE49-F238E27FC236}">
                            <a16:creationId xmlns:a16="http://schemas.microsoft.com/office/drawing/2014/main" id="{B6D8E0B3-DCF4-4B5D-8C02-99A58DAC811A}"/>
                          </a:ext>
                        </a:extLst>
                      </p:cNvPr>
                      <p:cNvPicPr/>
                      <p:nvPr/>
                    </p:nvPicPr>
                    <p:blipFill>
                      <a:blip r:embed="rId17"/>
                      <a:stretch>
                        <a:fillRect/>
                      </a:stretch>
                    </p:blipFill>
                    <p:spPr>
                      <a:xfrm>
                        <a:off x="7185920" y="6233478"/>
                        <a:ext cx="233363" cy="322263"/>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D0C04EF8-2C2E-4237-B174-9CAE55951C9D}"/>
              </a:ext>
            </a:extLst>
          </p:cNvPr>
          <p:cNvGraphicFramePr>
            <a:graphicFrameLocks noChangeAspect="1"/>
          </p:cNvGraphicFramePr>
          <p:nvPr>
            <p:extLst>
              <p:ext uri="{D42A27DB-BD31-4B8C-83A1-F6EECF244321}">
                <p14:modId xmlns:p14="http://schemas.microsoft.com/office/powerpoint/2010/main" val="432946564"/>
              </p:ext>
            </p:extLst>
          </p:nvPr>
        </p:nvGraphicFramePr>
        <p:xfrm>
          <a:off x="3962393" y="2808767"/>
          <a:ext cx="1585912" cy="401638"/>
        </p:xfrm>
        <a:graphic>
          <a:graphicData uri="http://schemas.openxmlformats.org/presentationml/2006/ole">
            <mc:AlternateContent xmlns:mc="http://schemas.openxmlformats.org/markup-compatibility/2006">
              <mc:Choice xmlns:v="urn:schemas-microsoft-com:vml" Requires="v">
                <p:oleObj spid="_x0000_s8217" name="Equation" r:id="rId20" imgW="863280" imgH="215640" progId="Equation.DSMT4">
                  <p:embed/>
                </p:oleObj>
              </mc:Choice>
              <mc:Fallback>
                <p:oleObj name="Equation" r:id="rId20" imgW="863280" imgH="215640" progId="Equation.DSMT4">
                  <p:embed/>
                  <p:pic>
                    <p:nvPicPr>
                      <p:cNvPr id="14" name="Object 13">
                        <a:extLst>
                          <a:ext uri="{FF2B5EF4-FFF2-40B4-BE49-F238E27FC236}">
                            <a16:creationId xmlns:a16="http://schemas.microsoft.com/office/drawing/2014/main" id="{1BF94FAE-928A-4E57-91BD-D4CE4B13AF67}"/>
                          </a:ext>
                        </a:extLst>
                      </p:cNvPr>
                      <p:cNvPicPr/>
                      <p:nvPr/>
                    </p:nvPicPr>
                    <p:blipFill>
                      <a:blip r:embed="rId21"/>
                      <a:stretch>
                        <a:fillRect/>
                      </a:stretch>
                    </p:blipFill>
                    <p:spPr>
                      <a:xfrm>
                        <a:off x="3962393" y="2808767"/>
                        <a:ext cx="1585912" cy="401638"/>
                      </a:xfrm>
                      <a:prstGeom prst="rect">
                        <a:avLst/>
                      </a:prstGeom>
                    </p:spPr>
                  </p:pic>
                </p:oleObj>
              </mc:Fallback>
            </mc:AlternateContent>
          </a:graphicData>
        </a:graphic>
      </p:graphicFrame>
      <p:cxnSp>
        <p:nvCxnSpPr>
          <p:cNvPr id="29" name="Straight Arrow Connector 28">
            <a:extLst>
              <a:ext uri="{FF2B5EF4-FFF2-40B4-BE49-F238E27FC236}">
                <a16:creationId xmlns:a16="http://schemas.microsoft.com/office/drawing/2014/main" id="{14AC4E3B-0440-42D7-826D-FDBA1CE8132A}"/>
              </a:ext>
            </a:extLst>
          </p:cNvPr>
          <p:cNvCxnSpPr>
            <a:cxnSpLocks/>
          </p:cNvCxnSpPr>
          <p:nvPr/>
        </p:nvCxnSpPr>
        <p:spPr>
          <a:xfrm flipH="1">
            <a:off x="2685256" y="3181423"/>
            <a:ext cx="1534406" cy="126481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989AC9F-86A4-4223-AF00-A18AD216EEA9}"/>
              </a:ext>
            </a:extLst>
          </p:cNvPr>
          <p:cNvSpPr/>
          <p:nvPr/>
        </p:nvSpPr>
        <p:spPr>
          <a:xfrm>
            <a:off x="2575420" y="4857226"/>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4CC2EB1-824B-4688-8991-686EE03088A8}"/>
              </a:ext>
            </a:extLst>
          </p:cNvPr>
          <p:cNvSpPr/>
          <p:nvPr/>
        </p:nvSpPr>
        <p:spPr>
          <a:xfrm>
            <a:off x="5261298" y="4774734"/>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Audio 37">
            <a:hlinkClick r:id="" action="ppaction://media"/>
            <a:extLst>
              <a:ext uri="{FF2B5EF4-FFF2-40B4-BE49-F238E27FC236}">
                <a16:creationId xmlns:a16="http://schemas.microsoft.com/office/drawing/2014/main" id="{E9300C9A-5350-43FA-A3AE-543275430650}"/>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26900627"/>
      </p:ext>
    </p:extLst>
  </p:cSld>
  <p:clrMapOvr>
    <a:masterClrMapping/>
  </p:clrMapOvr>
  <mc:AlternateContent xmlns:mc="http://schemas.openxmlformats.org/markup-compatibility/2006" xmlns:p14="http://schemas.microsoft.com/office/powerpoint/2010/main">
    <mc:Choice Requires="p14">
      <p:transition spd="slow" p14:dur="2000" advTm="60493"/>
    </mc:Choice>
    <mc:Fallback xmlns="">
      <p:transition spd="slow" advTm="6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8"/>
                </p:tgtEl>
              </p:cMediaNode>
            </p:audio>
          </p:childTnLst>
        </p:cTn>
      </p:par>
    </p:tnLst>
    <p:bldLst>
      <p:bldP spid="13"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8CA7B-275F-4779-863B-4F4D71432F1A}"/>
              </a:ext>
            </a:extLst>
          </p:cNvPr>
          <p:cNvPicPr>
            <a:picLocks noChangeAspect="1"/>
          </p:cNvPicPr>
          <p:nvPr/>
        </p:nvPicPr>
        <p:blipFill>
          <a:blip r:embed="rId6"/>
          <a:stretch>
            <a:fillRect/>
          </a:stretch>
        </p:blipFill>
        <p:spPr>
          <a:xfrm>
            <a:off x="4013391" y="3363986"/>
            <a:ext cx="3679314" cy="3222718"/>
          </a:xfrm>
          <a:prstGeom prst="rect">
            <a:avLst/>
          </a:prstGeom>
        </p:spPr>
      </p:pic>
      <p:pic>
        <p:nvPicPr>
          <p:cNvPr id="11" name="Picture 10">
            <a:extLst>
              <a:ext uri="{FF2B5EF4-FFF2-40B4-BE49-F238E27FC236}">
                <a16:creationId xmlns:a16="http://schemas.microsoft.com/office/drawing/2014/main" id="{F65F412D-BB27-4941-ADE8-CF2361CBA49F}"/>
              </a:ext>
            </a:extLst>
          </p:cNvPr>
          <p:cNvPicPr>
            <a:picLocks noChangeAspect="1"/>
          </p:cNvPicPr>
          <p:nvPr/>
        </p:nvPicPr>
        <p:blipFill>
          <a:blip r:embed="rId7"/>
          <a:stretch>
            <a:fillRect/>
          </a:stretch>
        </p:blipFill>
        <p:spPr>
          <a:xfrm>
            <a:off x="4076484" y="3442552"/>
            <a:ext cx="3509334" cy="3066666"/>
          </a:xfrm>
          <a:prstGeom prst="rect">
            <a:avLst/>
          </a:prstGeom>
        </p:spPr>
      </p:pic>
      <p:pic>
        <p:nvPicPr>
          <p:cNvPr id="7" name="Picture 6">
            <a:extLst>
              <a:ext uri="{FF2B5EF4-FFF2-40B4-BE49-F238E27FC236}">
                <a16:creationId xmlns:a16="http://schemas.microsoft.com/office/drawing/2014/main" id="{444B0CCE-6762-4950-9703-5D833147EDD1}"/>
              </a:ext>
            </a:extLst>
          </p:cNvPr>
          <p:cNvPicPr>
            <a:picLocks noChangeAspect="1"/>
          </p:cNvPicPr>
          <p:nvPr/>
        </p:nvPicPr>
        <p:blipFill>
          <a:blip r:embed="rId8"/>
          <a:stretch>
            <a:fillRect/>
          </a:stretch>
        </p:blipFill>
        <p:spPr>
          <a:xfrm>
            <a:off x="381779" y="3363985"/>
            <a:ext cx="3480690" cy="3219377"/>
          </a:xfrm>
          <a:prstGeom prst="rect">
            <a:avLst/>
          </a:prstGeom>
        </p:spPr>
      </p:pic>
      <p:pic>
        <p:nvPicPr>
          <p:cNvPr id="8" name="Picture 7">
            <a:extLst>
              <a:ext uri="{FF2B5EF4-FFF2-40B4-BE49-F238E27FC236}">
                <a16:creationId xmlns:a16="http://schemas.microsoft.com/office/drawing/2014/main" id="{E37468D9-E206-423E-923E-7A5E2B69145C}"/>
              </a:ext>
            </a:extLst>
          </p:cNvPr>
          <p:cNvPicPr>
            <a:picLocks noChangeAspect="1"/>
          </p:cNvPicPr>
          <p:nvPr/>
        </p:nvPicPr>
        <p:blipFill>
          <a:blip r:embed="rId9"/>
          <a:stretch>
            <a:fillRect/>
          </a:stretch>
        </p:blipFill>
        <p:spPr>
          <a:xfrm>
            <a:off x="458752" y="3450436"/>
            <a:ext cx="3204826" cy="3021693"/>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can find tangent planes at each of these points</a:t>
            </a:r>
          </a:p>
          <a:p>
            <a:endParaRPr lang="en-US" dirty="0"/>
          </a:p>
          <a:p>
            <a:pPr marL="0" indent="0" algn="ctr">
              <a:buNone/>
            </a:pPr>
            <a:endParaRPr lang="en-US" i="1"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6" name="Object 15">
            <a:extLst>
              <a:ext uri="{FF2B5EF4-FFF2-40B4-BE49-F238E27FC236}">
                <a16:creationId xmlns:a16="http://schemas.microsoft.com/office/drawing/2014/main" id="{D9277A90-E206-4B42-B811-10CE8920359E}"/>
              </a:ext>
            </a:extLst>
          </p:cNvPr>
          <p:cNvGraphicFramePr>
            <a:graphicFrameLocks noChangeAspect="1"/>
          </p:cNvGraphicFramePr>
          <p:nvPr/>
        </p:nvGraphicFramePr>
        <p:xfrm>
          <a:off x="971259" y="6127897"/>
          <a:ext cx="254000" cy="322263"/>
        </p:xfrm>
        <a:graphic>
          <a:graphicData uri="http://schemas.openxmlformats.org/presentationml/2006/ole">
            <mc:AlternateContent xmlns:mc="http://schemas.openxmlformats.org/markup-compatibility/2006">
              <mc:Choice xmlns:v="urn:schemas-microsoft-com:vml" Requires="v">
                <p:oleObj spid="_x0000_s9238" name="Equation" r:id="rId10" imgW="152280" imgH="190440" progId="Equation.DSMT4">
                  <p:embed/>
                </p:oleObj>
              </mc:Choice>
              <mc:Fallback>
                <p:oleObj name="Equation" r:id="rId10" imgW="152280" imgH="190440" progId="Equation.DSMT4">
                  <p:embed/>
                  <p:pic>
                    <p:nvPicPr>
                      <p:cNvPr id="16" name="Object 15">
                        <a:extLst>
                          <a:ext uri="{FF2B5EF4-FFF2-40B4-BE49-F238E27FC236}">
                            <a16:creationId xmlns:a16="http://schemas.microsoft.com/office/drawing/2014/main" id="{D9277A90-E206-4B42-B811-10CE8920359E}"/>
                          </a:ext>
                        </a:extLst>
                      </p:cNvPr>
                      <p:cNvPicPr/>
                      <p:nvPr/>
                    </p:nvPicPr>
                    <p:blipFill>
                      <a:blip r:embed="rId11"/>
                      <a:stretch>
                        <a:fillRect/>
                      </a:stretch>
                    </p:blipFill>
                    <p:spPr>
                      <a:xfrm>
                        <a:off x="971259" y="6127897"/>
                        <a:ext cx="254000" cy="322263"/>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3CBE0A23-8C15-4939-BF39-91FAA731CCCA}"/>
              </a:ext>
            </a:extLst>
          </p:cNvPr>
          <p:cNvSpPr/>
          <p:nvPr/>
        </p:nvSpPr>
        <p:spPr>
          <a:xfrm>
            <a:off x="1186970" y="6279744"/>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773E6B-F8E5-4DB7-8C76-B803FA68BC99}"/>
              </a:ext>
            </a:extLst>
          </p:cNvPr>
          <p:cNvSpPr/>
          <p:nvPr/>
        </p:nvSpPr>
        <p:spPr>
          <a:xfrm>
            <a:off x="2747442" y="6294621"/>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B6D8E0B3-DCF4-4B5D-8C02-99A58DAC811A}"/>
              </a:ext>
            </a:extLst>
          </p:cNvPr>
          <p:cNvGraphicFramePr>
            <a:graphicFrameLocks noChangeAspect="1"/>
          </p:cNvGraphicFramePr>
          <p:nvPr/>
        </p:nvGraphicFramePr>
        <p:xfrm>
          <a:off x="2805105" y="6189816"/>
          <a:ext cx="233363" cy="322263"/>
        </p:xfrm>
        <a:graphic>
          <a:graphicData uri="http://schemas.openxmlformats.org/presentationml/2006/ole">
            <mc:AlternateContent xmlns:mc="http://schemas.openxmlformats.org/markup-compatibility/2006">
              <mc:Choice xmlns:v="urn:schemas-microsoft-com:vml" Requires="v">
                <p:oleObj spid="_x0000_s9239" name="Equation" r:id="rId12" imgW="139680" imgH="190440" progId="Equation.DSMT4">
                  <p:embed/>
                </p:oleObj>
              </mc:Choice>
              <mc:Fallback>
                <p:oleObj name="Equation" r:id="rId12" imgW="139680" imgH="190440" progId="Equation.DSMT4">
                  <p:embed/>
                  <p:pic>
                    <p:nvPicPr>
                      <p:cNvPr id="20" name="Object 19">
                        <a:extLst>
                          <a:ext uri="{FF2B5EF4-FFF2-40B4-BE49-F238E27FC236}">
                            <a16:creationId xmlns:a16="http://schemas.microsoft.com/office/drawing/2014/main" id="{B6D8E0B3-DCF4-4B5D-8C02-99A58DAC811A}"/>
                          </a:ext>
                        </a:extLst>
                      </p:cNvPr>
                      <p:cNvPicPr/>
                      <p:nvPr/>
                    </p:nvPicPr>
                    <p:blipFill>
                      <a:blip r:embed="rId13"/>
                      <a:stretch>
                        <a:fillRect/>
                      </a:stretch>
                    </p:blipFill>
                    <p:spPr>
                      <a:xfrm>
                        <a:off x="2805105" y="6189816"/>
                        <a:ext cx="233363" cy="322263"/>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840244A-CCB3-49EA-A021-516C039F52EF}"/>
              </a:ext>
            </a:extLst>
          </p:cNvPr>
          <p:cNvGraphicFramePr>
            <a:graphicFrameLocks noChangeAspect="1"/>
          </p:cNvGraphicFramePr>
          <p:nvPr/>
        </p:nvGraphicFramePr>
        <p:xfrm>
          <a:off x="4874946" y="6233477"/>
          <a:ext cx="254000" cy="322263"/>
        </p:xfrm>
        <a:graphic>
          <a:graphicData uri="http://schemas.openxmlformats.org/presentationml/2006/ole">
            <mc:AlternateContent xmlns:mc="http://schemas.openxmlformats.org/markup-compatibility/2006">
              <mc:Choice xmlns:v="urn:schemas-microsoft-com:vml" Requires="v">
                <p:oleObj spid="_x0000_s9240" name="Equation" r:id="rId14" imgW="152280" imgH="190440" progId="Equation.DSMT4">
                  <p:embed/>
                </p:oleObj>
              </mc:Choice>
              <mc:Fallback>
                <p:oleObj name="Equation" r:id="rId14" imgW="152280" imgH="190440" progId="Equation.DSMT4">
                  <p:embed/>
                  <p:pic>
                    <p:nvPicPr>
                      <p:cNvPr id="21" name="Object 20">
                        <a:extLst>
                          <a:ext uri="{FF2B5EF4-FFF2-40B4-BE49-F238E27FC236}">
                            <a16:creationId xmlns:a16="http://schemas.microsoft.com/office/drawing/2014/main" id="{6840244A-CCB3-49EA-A021-516C039F52EF}"/>
                          </a:ext>
                        </a:extLst>
                      </p:cNvPr>
                      <p:cNvPicPr/>
                      <p:nvPr/>
                    </p:nvPicPr>
                    <p:blipFill>
                      <a:blip r:embed="rId11"/>
                      <a:stretch>
                        <a:fillRect/>
                      </a:stretch>
                    </p:blipFill>
                    <p:spPr>
                      <a:xfrm>
                        <a:off x="4874946" y="6233477"/>
                        <a:ext cx="254000" cy="322263"/>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1DFD7BCC-7A5D-4E32-BDBF-CC006D460348}"/>
              </a:ext>
            </a:extLst>
          </p:cNvPr>
          <p:cNvSpPr/>
          <p:nvPr/>
        </p:nvSpPr>
        <p:spPr>
          <a:xfrm>
            <a:off x="5301371" y="6356350"/>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ECE955-87EF-4B3E-AB70-622DDD204443}"/>
              </a:ext>
            </a:extLst>
          </p:cNvPr>
          <p:cNvSpPr/>
          <p:nvPr/>
        </p:nvSpPr>
        <p:spPr>
          <a:xfrm>
            <a:off x="6927611" y="6344677"/>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a:extLst>
              <a:ext uri="{FF2B5EF4-FFF2-40B4-BE49-F238E27FC236}">
                <a16:creationId xmlns:a16="http://schemas.microsoft.com/office/drawing/2014/main" id="{9347FD06-DB19-42CB-AF4A-56F5A9DB5A74}"/>
              </a:ext>
            </a:extLst>
          </p:cNvPr>
          <p:cNvGraphicFramePr>
            <a:graphicFrameLocks noChangeAspect="1"/>
          </p:cNvGraphicFramePr>
          <p:nvPr/>
        </p:nvGraphicFramePr>
        <p:xfrm>
          <a:off x="7185920" y="6233478"/>
          <a:ext cx="233363" cy="322263"/>
        </p:xfrm>
        <a:graphic>
          <a:graphicData uri="http://schemas.openxmlformats.org/presentationml/2006/ole">
            <mc:AlternateContent xmlns:mc="http://schemas.openxmlformats.org/markup-compatibility/2006">
              <mc:Choice xmlns:v="urn:schemas-microsoft-com:vml" Requires="v">
                <p:oleObj spid="_x0000_s9241" name="Equation" r:id="rId15" imgW="139680" imgH="190440" progId="Equation.DSMT4">
                  <p:embed/>
                </p:oleObj>
              </mc:Choice>
              <mc:Fallback>
                <p:oleObj name="Equation" r:id="rId15" imgW="139680" imgH="190440" progId="Equation.DSMT4">
                  <p:embed/>
                  <p:pic>
                    <p:nvPicPr>
                      <p:cNvPr id="27" name="Object 26">
                        <a:extLst>
                          <a:ext uri="{FF2B5EF4-FFF2-40B4-BE49-F238E27FC236}">
                            <a16:creationId xmlns:a16="http://schemas.microsoft.com/office/drawing/2014/main" id="{9347FD06-DB19-42CB-AF4A-56F5A9DB5A74}"/>
                          </a:ext>
                        </a:extLst>
                      </p:cNvPr>
                      <p:cNvPicPr/>
                      <p:nvPr/>
                    </p:nvPicPr>
                    <p:blipFill>
                      <a:blip r:embed="rId13"/>
                      <a:stretch>
                        <a:fillRect/>
                      </a:stretch>
                    </p:blipFill>
                    <p:spPr>
                      <a:xfrm>
                        <a:off x="7185920" y="6233478"/>
                        <a:ext cx="233363" cy="322263"/>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F13C0346-795F-4FA2-8A22-F15D4A3CD9EC}"/>
              </a:ext>
            </a:extLst>
          </p:cNvPr>
          <p:cNvGraphicFramePr>
            <a:graphicFrameLocks noChangeAspect="1"/>
          </p:cNvGraphicFramePr>
          <p:nvPr>
            <p:extLst>
              <p:ext uri="{D42A27DB-BD31-4B8C-83A1-F6EECF244321}">
                <p14:modId xmlns:p14="http://schemas.microsoft.com/office/powerpoint/2010/main" val="754679726"/>
              </p:ext>
            </p:extLst>
          </p:nvPr>
        </p:nvGraphicFramePr>
        <p:xfrm>
          <a:off x="20638" y="2162175"/>
          <a:ext cx="2797175" cy="485775"/>
        </p:xfrm>
        <a:graphic>
          <a:graphicData uri="http://schemas.openxmlformats.org/presentationml/2006/ole">
            <mc:AlternateContent xmlns:mc="http://schemas.openxmlformats.org/markup-compatibility/2006">
              <mc:Choice xmlns:v="urn:schemas-microsoft-com:vml" Requires="v">
                <p:oleObj spid="_x0000_s9242" name="Equation" r:id="rId16" imgW="1257120" imgH="215640" progId="Equation.DSMT4">
                  <p:embed/>
                </p:oleObj>
              </mc:Choice>
              <mc:Fallback>
                <p:oleObj name="Equation" r:id="rId16" imgW="1257120" imgH="215640" progId="Equation.DSMT4">
                  <p:embed/>
                  <p:pic>
                    <p:nvPicPr>
                      <p:cNvPr id="22" name="Object 21">
                        <a:extLst>
                          <a:ext uri="{FF2B5EF4-FFF2-40B4-BE49-F238E27FC236}">
                            <a16:creationId xmlns:a16="http://schemas.microsoft.com/office/drawing/2014/main" id="{F61C430A-0B85-48C4-AF49-74F7A57075A7}"/>
                          </a:ext>
                        </a:extLst>
                      </p:cNvPr>
                      <p:cNvPicPr/>
                      <p:nvPr/>
                    </p:nvPicPr>
                    <p:blipFill>
                      <a:blip r:embed="rId17"/>
                      <a:stretch>
                        <a:fillRect/>
                      </a:stretch>
                    </p:blipFill>
                    <p:spPr>
                      <a:xfrm>
                        <a:off x="20638" y="2162175"/>
                        <a:ext cx="2797175" cy="48577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6A0756F2-BEBB-4223-B2A6-0CB92AE1FBD2}"/>
              </a:ext>
            </a:extLst>
          </p:cNvPr>
          <p:cNvGraphicFramePr>
            <a:graphicFrameLocks noChangeAspect="1"/>
          </p:cNvGraphicFramePr>
          <p:nvPr>
            <p:extLst>
              <p:ext uri="{D42A27DB-BD31-4B8C-83A1-F6EECF244321}">
                <p14:modId xmlns:p14="http://schemas.microsoft.com/office/powerpoint/2010/main" val="2940560985"/>
              </p:ext>
            </p:extLst>
          </p:nvPr>
        </p:nvGraphicFramePr>
        <p:xfrm>
          <a:off x="3068488" y="1962061"/>
          <a:ext cx="3192463" cy="887413"/>
        </p:xfrm>
        <a:graphic>
          <a:graphicData uri="http://schemas.openxmlformats.org/presentationml/2006/ole">
            <mc:AlternateContent xmlns:mc="http://schemas.openxmlformats.org/markup-compatibility/2006">
              <mc:Choice xmlns:v="urn:schemas-microsoft-com:vml" Requires="v">
                <p:oleObj spid="_x0000_s9243" name="Equation" r:id="rId18" imgW="1434960" imgH="393480" progId="Equation.DSMT4">
                  <p:embed/>
                </p:oleObj>
              </mc:Choice>
              <mc:Fallback>
                <p:oleObj name="Equation" r:id="rId18" imgW="1434960" imgH="393480" progId="Equation.DSMT4">
                  <p:embed/>
                  <p:pic>
                    <p:nvPicPr>
                      <p:cNvPr id="30" name="Object 29">
                        <a:extLst>
                          <a:ext uri="{FF2B5EF4-FFF2-40B4-BE49-F238E27FC236}">
                            <a16:creationId xmlns:a16="http://schemas.microsoft.com/office/drawing/2014/main" id="{F13C0346-795F-4FA2-8A22-F15D4A3CD9EC}"/>
                          </a:ext>
                        </a:extLst>
                      </p:cNvPr>
                      <p:cNvPicPr/>
                      <p:nvPr/>
                    </p:nvPicPr>
                    <p:blipFill>
                      <a:blip r:embed="rId19"/>
                      <a:stretch>
                        <a:fillRect/>
                      </a:stretch>
                    </p:blipFill>
                    <p:spPr>
                      <a:xfrm>
                        <a:off x="3068488" y="1962061"/>
                        <a:ext cx="3192463" cy="887413"/>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1A28BF34-D66A-42DA-8972-4B60541763D0}"/>
              </a:ext>
            </a:extLst>
          </p:cNvPr>
          <p:cNvGraphicFramePr>
            <a:graphicFrameLocks noChangeAspect="1"/>
          </p:cNvGraphicFramePr>
          <p:nvPr>
            <p:extLst>
              <p:ext uri="{D42A27DB-BD31-4B8C-83A1-F6EECF244321}">
                <p14:modId xmlns:p14="http://schemas.microsoft.com/office/powerpoint/2010/main" val="1865866805"/>
              </p:ext>
            </p:extLst>
          </p:nvPr>
        </p:nvGraphicFramePr>
        <p:xfrm>
          <a:off x="7680694" y="4098584"/>
          <a:ext cx="1439863" cy="887413"/>
        </p:xfrm>
        <a:graphic>
          <a:graphicData uri="http://schemas.openxmlformats.org/presentationml/2006/ole">
            <mc:AlternateContent xmlns:mc="http://schemas.openxmlformats.org/markup-compatibility/2006">
              <mc:Choice xmlns:v="urn:schemas-microsoft-com:vml" Requires="v">
                <p:oleObj spid="_x0000_s9244" name="Equation" r:id="rId20" imgW="647640" imgH="393480" progId="Equation.DSMT4">
                  <p:embed/>
                </p:oleObj>
              </mc:Choice>
              <mc:Fallback>
                <p:oleObj name="Equation" r:id="rId20" imgW="647640" imgH="393480" progId="Equation.DSMT4">
                  <p:embed/>
                  <p:pic>
                    <p:nvPicPr>
                      <p:cNvPr id="24" name="Object 23">
                        <a:extLst>
                          <a:ext uri="{FF2B5EF4-FFF2-40B4-BE49-F238E27FC236}">
                            <a16:creationId xmlns:a16="http://schemas.microsoft.com/office/drawing/2014/main" id="{5DBEA5C8-C4FE-4D73-A0DD-A4BC94D227FB}"/>
                          </a:ext>
                        </a:extLst>
                      </p:cNvPr>
                      <p:cNvPicPr/>
                      <p:nvPr/>
                    </p:nvPicPr>
                    <p:blipFill>
                      <a:blip r:embed="rId21"/>
                      <a:stretch>
                        <a:fillRect/>
                      </a:stretch>
                    </p:blipFill>
                    <p:spPr>
                      <a:xfrm>
                        <a:off x="7680694" y="4098584"/>
                        <a:ext cx="1439863" cy="887413"/>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1BF15B06-DAE0-4833-AD28-C60C50DF68C3}"/>
              </a:ext>
            </a:extLst>
          </p:cNvPr>
          <p:cNvGraphicFramePr>
            <a:graphicFrameLocks noChangeAspect="1"/>
          </p:cNvGraphicFramePr>
          <p:nvPr>
            <p:extLst>
              <p:ext uri="{D42A27DB-BD31-4B8C-83A1-F6EECF244321}">
                <p14:modId xmlns:p14="http://schemas.microsoft.com/office/powerpoint/2010/main" val="18445446"/>
              </p:ext>
            </p:extLst>
          </p:nvPr>
        </p:nvGraphicFramePr>
        <p:xfrm>
          <a:off x="6349359" y="1951329"/>
          <a:ext cx="2486025" cy="887413"/>
        </p:xfrm>
        <a:graphic>
          <a:graphicData uri="http://schemas.openxmlformats.org/presentationml/2006/ole">
            <mc:AlternateContent xmlns:mc="http://schemas.openxmlformats.org/markup-compatibility/2006">
              <mc:Choice xmlns:v="urn:schemas-microsoft-com:vml" Requires="v">
                <p:oleObj spid="_x0000_s9245" name="Equation" r:id="rId22" imgW="1117440" imgH="393480" progId="Equation.DSMT4">
                  <p:embed/>
                </p:oleObj>
              </mc:Choice>
              <mc:Fallback>
                <p:oleObj name="Equation" r:id="rId22" imgW="1117440" imgH="393480" progId="Equation.DSMT4">
                  <p:embed/>
                  <p:pic>
                    <p:nvPicPr>
                      <p:cNvPr id="31" name="Object 30">
                        <a:extLst>
                          <a:ext uri="{FF2B5EF4-FFF2-40B4-BE49-F238E27FC236}">
                            <a16:creationId xmlns:a16="http://schemas.microsoft.com/office/drawing/2014/main" id="{6A0756F2-BEBB-4223-B2A6-0CB92AE1FBD2}"/>
                          </a:ext>
                        </a:extLst>
                      </p:cNvPr>
                      <p:cNvPicPr/>
                      <p:nvPr/>
                    </p:nvPicPr>
                    <p:blipFill>
                      <a:blip r:embed="rId23"/>
                      <a:stretch>
                        <a:fillRect/>
                      </a:stretch>
                    </p:blipFill>
                    <p:spPr>
                      <a:xfrm>
                        <a:off x="6349359" y="1951329"/>
                        <a:ext cx="2486025" cy="88741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99B479A0-82AE-44DC-B4EC-5704F163DDB1}"/>
              </a:ext>
            </a:extLst>
          </p:cNvPr>
          <p:cNvGraphicFramePr>
            <a:graphicFrameLocks noChangeAspect="1"/>
          </p:cNvGraphicFramePr>
          <p:nvPr>
            <p:extLst>
              <p:ext uri="{D42A27DB-BD31-4B8C-83A1-F6EECF244321}">
                <p14:modId xmlns:p14="http://schemas.microsoft.com/office/powerpoint/2010/main" val="1048400487"/>
              </p:ext>
            </p:extLst>
          </p:nvPr>
        </p:nvGraphicFramePr>
        <p:xfrm>
          <a:off x="6927611" y="2808767"/>
          <a:ext cx="1258888" cy="401638"/>
        </p:xfrm>
        <a:graphic>
          <a:graphicData uri="http://schemas.openxmlformats.org/presentationml/2006/ole">
            <mc:AlternateContent xmlns:mc="http://schemas.openxmlformats.org/markup-compatibility/2006">
              <mc:Choice xmlns:v="urn:schemas-microsoft-com:vml" Requires="v">
                <p:oleObj spid="_x0000_s9246" name="Equation" r:id="rId24" imgW="685800" imgH="215640" progId="Equation.DSMT4">
                  <p:embed/>
                </p:oleObj>
              </mc:Choice>
              <mc:Fallback>
                <p:oleObj name="Equation" r:id="rId24" imgW="685800" imgH="215640" progId="Equation.DSMT4">
                  <p:embed/>
                  <p:pic>
                    <p:nvPicPr>
                      <p:cNvPr id="14" name="Object 13">
                        <a:extLst>
                          <a:ext uri="{FF2B5EF4-FFF2-40B4-BE49-F238E27FC236}">
                            <a16:creationId xmlns:a16="http://schemas.microsoft.com/office/drawing/2014/main" id="{1BF94FAE-928A-4E57-91BD-D4CE4B13AF67}"/>
                          </a:ext>
                        </a:extLst>
                      </p:cNvPr>
                      <p:cNvPicPr/>
                      <p:nvPr/>
                    </p:nvPicPr>
                    <p:blipFill>
                      <a:blip r:embed="rId25"/>
                      <a:stretch>
                        <a:fillRect/>
                      </a:stretch>
                    </p:blipFill>
                    <p:spPr>
                      <a:xfrm>
                        <a:off x="6927611" y="2808767"/>
                        <a:ext cx="1258888" cy="401638"/>
                      </a:xfrm>
                      <a:prstGeom prst="rect">
                        <a:avLst/>
                      </a:prstGeom>
                    </p:spPr>
                  </p:pic>
                </p:oleObj>
              </mc:Fallback>
            </mc:AlternateContent>
          </a:graphicData>
        </a:graphic>
      </p:graphicFrame>
      <p:cxnSp>
        <p:nvCxnSpPr>
          <p:cNvPr id="37" name="Straight Arrow Connector 36">
            <a:extLst>
              <a:ext uri="{FF2B5EF4-FFF2-40B4-BE49-F238E27FC236}">
                <a16:creationId xmlns:a16="http://schemas.microsoft.com/office/drawing/2014/main" id="{2815D7D5-E1BF-4C08-8F8D-52C24F02F13C}"/>
              </a:ext>
            </a:extLst>
          </p:cNvPr>
          <p:cNvCxnSpPr>
            <a:cxnSpLocks/>
          </p:cNvCxnSpPr>
          <p:nvPr/>
        </p:nvCxnSpPr>
        <p:spPr>
          <a:xfrm flipH="1">
            <a:off x="5667628" y="3210405"/>
            <a:ext cx="1410984" cy="132962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Object 37">
            <a:extLst>
              <a:ext uri="{FF2B5EF4-FFF2-40B4-BE49-F238E27FC236}">
                <a16:creationId xmlns:a16="http://schemas.microsoft.com/office/drawing/2014/main" id="{B2FF2684-2234-4D35-ADE6-1CD02AE57D22}"/>
              </a:ext>
            </a:extLst>
          </p:cNvPr>
          <p:cNvGraphicFramePr>
            <a:graphicFrameLocks noChangeAspect="1"/>
          </p:cNvGraphicFramePr>
          <p:nvPr>
            <p:extLst>
              <p:ext uri="{D42A27DB-BD31-4B8C-83A1-F6EECF244321}">
                <p14:modId xmlns:p14="http://schemas.microsoft.com/office/powerpoint/2010/main" val="1036851718"/>
              </p:ext>
            </p:extLst>
          </p:nvPr>
        </p:nvGraphicFramePr>
        <p:xfrm>
          <a:off x="3962393" y="2808767"/>
          <a:ext cx="1585912" cy="401638"/>
        </p:xfrm>
        <a:graphic>
          <a:graphicData uri="http://schemas.openxmlformats.org/presentationml/2006/ole">
            <mc:AlternateContent xmlns:mc="http://schemas.openxmlformats.org/markup-compatibility/2006">
              <mc:Choice xmlns:v="urn:schemas-microsoft-com:vml" Requires="v">
                <p:oleObj spid="_x0000_s9247" name="Equation" r:id="rId26" imgW="863280" imgH="215640" progId="Equation.DSMT4">
                  <p:embed/>
                </p:oleObj>
              </mc:Choice>
              <mc:Fallback>
                <p:oleObj name="Equation" r:id="rId26" imgW="863280" imgH="215640" progId="Equation.DSMT4">
                  <p:embed/>
                  <p:pic>
                    <p:nvPicPr>
                      <p:cNvPr id="28" name="Object 27">
                        <a:extLst>
                          <a:ext uri="{FF2B5EF4-FFF2-40B4-BE49-F238E27FC236}">
                            <a16:creationId xmlns:a16="http://schemas.microsoft.com/office/drawing/2014/main" id="{D0C04EF8-2C2E-4237-B174-9CAE55951C9D}"/>
                          </a:ext>
                        </a:extLst>
                      </p:cNvPr>
                      <p:cNvPicPr/>
                      <p:nvPr/>
                    </p:nvPicPr>
                    <p:blipFill>
                      <a:blip r:embed="rId27"/>
                      <a:stretch>
                        <a:fillRect/>
                      </a:stretch>
                    </p:blipFill>
                    <p:spPr>
                      <a:xfrm>
                        <a:off x="3962393" y="2808767"/>
                        <a:ext cx="1585912" cy="401638"/>
                      </a:xfrm>
                      <a:prstGeom prst="rect">
                        <a:avLst/>
                      </a:prstGeom>
                    </p:spPr>
                  </p:pic>
                </p:oleObj>
              </mc:Fallback>
            </mc:AlternateContent>
          </a:graphicData>
        </a:graphic>
      </p:graphicFrame>
      <p:cxnSp>
        <p:nvCxnSpPr>
          <p:cNvPr id="39" name="Straight Arrow Connector 38">
            <a:extLst>
              <a:ext uri="{FF2B5EF4-FFF2-40B4-BE49-F238E27FC236}">
                <a16:creationId xmlns:a16="http://schemas.microsoft.com/office/drawing/2014/main" id="{4B294635-5D10-40CE-ACF1-EE7BBF147686}"/>
              </a:ext>
            </a:extLst>
          </p:cNvPr>
          <p:cNvCxnSpPr>
            <a:cxnSpLocks/>
          </p:cNvCxnSpPr>
          <p:nvPr/>
        </p:nvCxnSpPr>
        <p:spPr>
          <a:xfrm flipH="1">
            <a:off x="2685256" y="3181423"/>
            <a:ext cx="1534406" cy="126481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1664131-60FA-434B-AB48-B3F1627E33A5}"/>
              </a:ext>
            </a:extLst>
          </p:cNvPr>
          <p:cNvSpPr/>
          <p:nvPr/>
        </p:nvSpPr>
        <p:spPr>
          <a:xfrm>
            <a:off x="2600587" y="4848837"/>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5F3570B-B8C1-4D37-ABE4-2EFD9B162C9D}"/>
              </a:ext>
            </a:extLst>
          </p:cNvPr>
          <p:cNvSpPr/>
          <p:nvPr/>
        </p:nvSpPr>
        <p:spPr>
          <a:xfrm>
            <a:off x="5210964" y="4791512"/>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Audio 41">
            <a:hlinkClick r:id="" action="ppaction://media"/>
            <a:extLst>
              <a:ext uri="{FF2B5EF4-FFF2-40B4-BE49-F238E27FC236}">
                <a16:creationId xmlns:a16="http://schemas.microsoft.com/office/drawing/2014/main" id="{CADC9728-5D94-45B5-9C74-FFDDD67BEDB7}"/>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44742619"/>
      </p:ext>
    </p:extLst>
  </p:cSld>
  <p:clrMapOvr>
    <a:masterClrMapping/>
  </p:clrMapOvr>
  <mc:AlternateContent xmlns:mc="http://schemas.openxmlformats.org/markup-compatibility/2006" xmlns:p14="http://schemas.microsoft.com/office/powerpoint/2010/main">
    <mc:Choice Requires="p14">
      <p:transition spd="slow" p14:dur="2000" advTm="62908"/>
    </mc:Choice>
    <mc:Fallback xmlns="">
      <p:transition spd="slow" advTm="6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2"/>
                </p:tgtEl>
              </p:cMediaNode>
            </p:audio>
          </p:childTnLst>
        </p:cTn>
      </p:par>
    </p:tnLst>
    <p:bldLst>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8CA7B-275F-4779-863B-4F4D71432F1A}"/>
              </a:ext>
            </a:extLst>
          </p:cNvPr>
          <p:cNvPicPr>
            <a:picLocks noChangeAspect="1"/>
          </p:cNvPicPr>
          <p:nvPr/>
        </p:nvPicPr>
        <p:blipFill>
          <a:blip r:embed="rId6"/>
          <a:stretch>
            <a:fillRect/>
          </a:stretch>
        </p:blipFill>
        <p:spPr>
          <a:xfrm>
            <a:off x="4013391" y="3363986"/>
            <a:ext cx="3679314" cy="3222718"/>
          </a:xfrm>
          <a:prstGeom prst="rect">
            <a:avLst/>
          </a:prstGeom>
        </p:spPr>
      </p:pic>
      <p:pic>
        <p:nvPicPr>
          <p:cNvPr id="11" name="Picture 10">
            <a:extLst>
              <a:ext uri="{FF2B5EF4-FFF2-40B4-BE49-F238E27FC236}">
                <a16:creationId xmlns:a16="http://schemas.microsoft.com/office/drawing/2014/main" id="{F65F412D-BB27-4941-ADE8-CF2361CBA49F}"/>
              </a:ext>
            </a:extLst>
          </p:cNvPr>
          <p:cNvPicPr>
            <a:picLocks noChangeAspect="1"/>
          </p:cNvPicPr>
          <p:nvPr/>
        </p:nvPicPr>
        <p:blipFill>
          <a:blip r:embed="rId7"/>
          <a:stretch>
            <a:fillRect/>
          </a:stretch>
        </p:blipFill>
        <p:spPr>
          <a:xfrm>
            <a:off x="4076484" y="3442552"/>
            <a:ext cx="3509334" cy="3066666"/>
          </a:xfrm>
          <a:prstGeom prst="rect">
            <a:avLst/>
          </a:prstGeom>
        </p:spPr>
      </p:pic>
      <p:pic>
        <p:nvPicPr>
          <p:cNvPr id="7" name="Picture 6">
            <a:extLst>
              <a:ext uri="{FF2B5EF4-FFF2-40B4-BE49-F238E27FC236}">
                <a16:creationId xmlns:a16="http://schemas.microsoft.com/office/drawing/2014/main" id="{444B0CCE-6762-4950-9703-5D833147EDD1}"/>
              </a:ext>
            </a:extLst>
          </p:cNvPr>
          <p:cNvPicPr>
            <a:picLocks noChangeAspect="1"/>
          </p:cNvPicPr>
          <p:nvPr/>
        </p:nvPicPr>
        <p:blipFill>
          <a:blip r:embed="rId8"/>
          <a:stretch>
            <a:fillRect/>
          </a:stretch>
        </p:blipFill>
        <p:spPr>
          <a:xfrm>
            <a:off x="381779" y="3363985"/>
            <a:ext cx="3480690" cy="3219377"/>
          </a:xfrm>
          <a:prstGeom prst="rect">
            <a:avLst/>
          </a:prstGeom>
        </p:spPr>
      </p:pic>
      <p:pic>
        <p:nvPicPr>
          <p:cNvPr id="8" name="Picture 7">
            <a:extLst>
              <a:ext uri="{FF2B5EF4-FFF2-40B4-BE49-F238E27FC236}">
                <a16:creationId xmlns:a16="http://schemas.microsoft.com/office/drawing/2014/main" id="{E37468D9-E206-423E-923E-7A5E2B69145C}"/>
              </a:ext>
            </a:extLst>
          </p:cNvPr>
          <p:cNvPicPr>
            <a:picLocks noChangeAspect="1"/>
          </p:cNvPicPr>
          <p:nvPr/>
        </p:nvPicPr>
        <p:blipFill>
          <a:blip r:embed="rId9"/>
          <a:stretch>
            <a:fillRect/>
          </a:stretch>
        </p:blipFill>
        <p:spPr>
          <a:xfrm>
            <a:off x="458752" y="3450436"/>
            <a:ext cx="3204826" cy="3021693"/>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solved for </a:t>
            </a:r>
            <a:r>
              <a:rPr lang="en-US" dirty="0">
                <a:latin typeface="Symbol" panose="05050102010706020507" pitchFamily="18" charset="2"/>
              </a:rPr>
              <a:t>D</a:t>
            </a:r>
            <a:r>
              <a:rPr lang="en-US" b="1" dirty="0"/>
              <a:t>u</a:t>
            </a:r>
            <a:r>
              <a:rPr lang="en-US" baseline="-25000" dirty="0"/>
              <a:t>0</a:t>
            </a:r>
            <a:r>
              <a:rPr lang="en-US" dirty="0"/>
              <a:t> and so </a:t>
            </a:r>
            <a:r>
              <a:rPr lang="en-US" b="1" dirty="0"/>
              <a:t>u</a:t>
            </a:r>
            <a:r>
              <a:rPr lang="en-US" baseline="-25000" dirty="0"/>
              <a:t>1</a:t>
            </a:r>
            <a:r>
              <a:rPr lang="en-US" dirty="0"/>
              <a:t> ← </a:t>
            </a:r>
            <a:r>
              <a:rPr lang="en-US" b="1" dirty="0"/>
              <a:t>u</a:t>
            </a:r>
            <a:r>
              <a:rPr lang="en-US" baseline="-25000" dirty="0"/>
              <a:t>0</a:t>
            </a:r>
            <a:r>
              <a:rPr lang="en-US" dirty="0"/>
              <a:t> + </a:t>
            </a:r>
            <a:r>
              <a:rPr lang="en-US" dirty="0">
                <a:latin typeface="Symbol" panose="05050102010706020507" pitchFamily="18" charset="2"/>
              </a:rPr>
              <a:t>D</a:t>
            </a:r>
            <a:r>
              <a:rPr lang="en-US" b="1" dirty="0"/>
              <a:t>u</a:t>
            </a:r>
            <a:r>
              <a:rPr lang="en-US" baseline="-25000" dirty="0"/>
              <a:t>0</a:t>
            </a:r>
            <a:endParaRPr lang="en-US" dirty="0"/>
          </a:p>
          <a:p>
            <a:endParaRPr lang="en-US" dirty="0"/>
          </a:p>
          <a:p>
            <a:pPr lvl="1"/>
            <a:r>
              <a:rPr lang="en-US" dirty="0"/>
              <a:t>Thus,                                      and</a:t>
            </a:r>
            <a:endParaRPr lang="en-US" i="1"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24" name="Object 23">
            <a:extLst>
              <a:ext uri="{FF2B5EF4-FFF2-40B4-BE49-F238E27FC236}">
                <a16:creationId xmlns:a16="http://schemas.microsoft.com/office/drawing/2014/main" id="{5DBEA5C8-C4FE-4D73-A0DD-A4BC94D227FB}"/>
              </a:ext>
            </a:extLst>
          </p:cNvPr>
          <p:cNvGraphicFramePr>
            <a:graphicFrameLocks noChangeAspect="1"/>
          </p:cNvGraphicFramePr>
          <p:nvPr>
            <p:extLst>
              <p:ext uri="{D42A27DB-BD31-4B8C-83A1-F6EECF244321}">
                <p14:modId xmlns:p14="http://schemas.microsoft.com/office/powerpoint/2010/main" val="532613355"/>
              </p:ext>
            </p:extLst>
          </p:nvPr>
        </p:nvGraphicFramePr>
        <p:xfrm>
          <a:off x="1979605" y="2186695"/>
          <a:ext cx="2117725" cy="887413"/>
        </p:xfrm>
        <a:graphic>
          <a:graphicData uri="http://schemas.openxmlformats.org/presentationml/2006/ole">
            <mc:AlternateContent xmlns:mc="http://schemas.openxmlformats.org/markup-compatibility/2006">
              <mc:Choice xmlns:v="urn:schemas-microsoft-com:vml" Requires="v">
                <p:oleObj spid="_x0000_s10254" name="Equation" r:id="rId10" imgW="952200" imgH="393480" progId="Equation.DSMT4">
                  <p:embed/>
                </p:oleObj>
              </mc:Choice>
              <mc:Fallback>
                <p:oleObj name="Equation" r:id="rId10" imgW="952200" imgH="393480" progId="Equation.DSMT4">
                  <p:embed/>
                  <p:pic>
                    <p:nvPicPr>
                      <p:cNvPr id="24" name="Object 23">
                        <a:extLst>
                          <a:ext uri="{FF2B5EF4-FFF2-40B4-BE49-F238E27FC236}">
                            <a16:creationId xmlns:a16="http://schemas.microsoft.com/office/drawing/2014/main" id="{5DBEA5C8-C4FE-4D73-A0DD-A4BC94D227FB}"/>
                          </a:ext>
                        </a:extLst>
                      </p:cNvPr>
                      <p:cNvPicPr/>
                      <p:nvPr/>
                    </p:nvPicPr>
                    <p:blipFill>
                      <a:blip r:embed="rId11"/>
                      <a:stretch>
                        <a:fillRect/>
                      </a:stretch>
                    </p:blipFill>
                    <p:spPr>
                      <a:xfrm>
                        <a:off x="1979605" y="2186695"/>
                        <a:ext cx="2117725" cy="8874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9277A90-E206-4B42-B811-10CE8920359E}"/>
              </a:ext>
            </a:extLst>
          </p:cNvPr>
          <p:cNvGraphicFramePr>
            <a:graphicFrameLocks noChangeAspect="1"/>
          </p:cNvGraphicFramePr>
          <p:nvPr/>
        </p:nvGraphicFramePr>
        <p:xfrm>
          <a:off x="971259" y="6127897"/>
          <a:ext cx="254000" cy="322263"/>
        </p:xfrm>
        <a:graphic>
          <a:graphicData uri="http://schemas.openxmlformats.org/presentationml/2006/ole">
            <mc:AlternateContent xmlns:mc="http://schemas.openxmlformats.org/markup-compatibility/2006">
              <mc:Choice xmlns:v="urn:schemas-microsoft-com:vml" Requires="v">
                <p:oleObj spid="_x0000_s10255" name="Equation" r:id="rId12" imgW="152280" imgH="190440" progId="Equation.DSMT4">
                  <p:embed/>
                </p:oleObj>
              </mc:Choice>
              <mc:Fallback>
                <p:oleObj name="Equation" r:id="rId12" imgW="152280" imgH="190440" progId="Equation.DSMT4">
                  <p:embed/>
                  <p:pic>
                    <p:nvPicPr>
                      <p:cNvPr id="16" name="Object 15">
                        <a:extLst>
                          <a:ext uri="{FF2B5EF4-FFF2-40B4-BE49-F238E27FC236}">
                            <a16:creationId xmlns:a16="http://schemas.microsoft.com/office/drawing/2014/main" id="{D9277A90-E206-4B42-B811-10CE8920359E}"/>
                          </a:ext>
                        </a:extLst>
                      </p:cNvPr>
                      <p:cNvPicPr/>
                      <p:nvPr/>
                    </p:nvPicPr>
                    <p:blipFill>
                      <a:blip r:embed="rId13"/>
                      <a:stretch>
                        <a:fillRect/>
                      </a:stretch>
                    </p:blipFill>
                    <p:spPr>
                      <a:xfrm>
                        <a:off x="971259" y="6127897"/>
                        <a:ext cx="254000" cy="322263"/>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3CBE0A23-8C15-4939-BF39-91FAA731CCCA}"/>
              </a:ext>
            </a:extLst>
          </p:cNvPr>
          <p:cNvSpPr/>
          <p:nvPr/>
        </p:nvSpPr>
        <p:spPr>
          <a:xfrm>
            <a:off x="1186970" y="6279744"/>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773E6B-F8E5-4DB7-8C76-B803FA68BC99}"/>
              </a:ext>
            </a:extLst>
          </p:cNvPr>
          <p:cNvSpPr/>
          <p:nvPr/>
        </p:nvSpPr>
        <p:spPr>
          <a:xfrm>
            <a:off x="2747442" y="6294621"/>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B6D8E0B3-DCF4-4B5D-8C02-99A58DAC811A}"/>
              </a:ext>
            </a:extLst>
          </p:cNvPr>
          <p:cNvGraphicFramePr>
            <a:graphicFrameLocks noChangeAspect="1"/>
          </p:cNvGraphicFramePr>
          <p:nvPr/>
        </p:nvGraphicFramePr>
        <p:xfrm>
          <a:off x="2805105" y="6189816"/>
          <a:ext cx="233363" cy="322263"/>
        </p:xfrm>
        <a:graphic>
          <a:graphicData uri="http://schemas.openxmlformats.org/presentationml/2006/ole">
            <mc:AlternateContent xmlns:mc="http://schemas.openxmlformats.org/markup-compatibility/2006">
              <mc:Choice xmlns:v="urn:schemas-microsoft-com:vml" Requires="v">
                <p:oleObj spid="_x0000_s10256" name="Equation" r:id="rId14" imgW="139680" imgH="190440" progId="Equation.DSMT4">
                  <p:embed/>
                </p:oleObj>
              </mc:Choice>
              <mc:Fallback>
                <p:oleObj name="Equation" r:id="rId14" imgW="139680" imgH="190440" progId="Equation.DSMT4">
                  <p:embed/>
                  <p:pic>
                    <p:nvPicPr>
                      <p:cNvPr id="20" name="Object 19">
                        <a:extLst>
                          <a:ext uri="{FF2B5EF4-FFF2-40B4-BE49-F238E27FC236}">
                            <a16:creationId xmlns:a16="http://schemas.microsoft.com/office/drawing/2014/main" id="{B6D8E0B3-DCF4-4B5D-8C02-99A58DAC811A}"/>
                          </a:ext>
                        </a:extLst>
                      </p:cNvPr>
                      <p:cNvPicPr/>
                      <p:nvPr/>
                    </p:nvPicPr>
                    <p:blipFill>
                      <a:blip r:embed="rId15"/>
                      <a:stretch>
                        <a:fillRect/>
                      </a:stretch>
                    </p:blipFill>
                    <p:spPr>
                      <a:xfrm>
                        <a:off x="2805105" y="6189816"/>
                        <a:ext cx="233363" cy="322263"/>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840244A-CCB3-49EA-A021-516C039F52EF}"/>
              </a:ext>
            </a:extLst>
          </p:cNvPr>
          <p:cNvGraphicFramePr>
            <a:graphicFrameLocks noChangeAspect="1"/>
          </p:cNvGraphicFramePr>
          <p:nvPr/>
        </p:nvGraphicFramePr>
        <p:xfrm>
          <a:off x="4874946" y="6233477"/>
          <a:ext cx="254000" cy="322263"/>
        </p:xfrm>
        <a:graphic>
          <a:graphicData uri="http://schemas.openxmlformats.org/presentationml/2006/ole">
            <mc:AlternateContent xmlns:mc="http://schemas.openxmlformats.org/markup-compatibility/2006">
              <mc:Choice xmlns:v="urn:schemas-microsoft-com:vml" Requires="v">
                <p:oleObj spid="_x0000_s10257" name="Equation" r:id="rId16" imgW="152280" imgH="190440" progId="Equation.DSMT4">
                  <p:embed/>
                </p:oleObj>
              </mc:Choice>
              <mc:Fallback>
                <p:oleObj name="Equation" r:id="rId16" imgW="152280" imgH="190440" progId="Equation.DSMT4">
                  <p:embed/>
                  <p:pic>
                    <p:nvPicPr>
                      <p:cNvPr id="21" name="Object 20">
                        <a:extLst>
                          <a:ext uri="{FF2B5EF4-FFF2-40B4-BE49-F238E27FC236}">
                            <a16:creationId xmlns:a16="http://schemas.microsoft.com/office/drawing/2014/main" id="{6840244A-CCB3-49EA-A021-516C039F52EF}"/>
                          </a:ext>
                        </a:extLst>
                      </p:cNvPr>
                      <p:cNvPicPr/>
                      <p:nvPr/>
                    </p:nvPicPr>
                    <p:blipFill>
                      <a:blip r:embed="rId13"/>
                      <a:stretch>
                        <a:fillRect/>
                      </a:stretch>
                    </p:blipFill>
                    <p:spPr>
                      <a:xfrm>
                        <a:off x="4874946" y="6233477"/>
                        <a:ext cx="254000" cy="322263"/>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1DFD7BCC-7A5D-4E32-BDBF-CC006D460348}"/>
              </a:ext>
            </a:extLst>
          </p:cNvPr>
          <p:cNvSpPr/>
          <p:nvPr/>
        </p:nvSpPr>
        <p:spPr>
          <a:xfrm>
            <a:off x="5301371" y="6356350"/>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ECE955-87EF-4B3E-AB70-622DDD204443}"/>
              </a:ext>
            </a:extLst>
          </p:cNvPr>
          <p:cNvSpPr/>
          <p:nvPr/>
        </p:nvSpPr>
        <p:spPr>
          <a:xfrm>
            <a:off x="6927611" y="6344677"/>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a:extLst>
              <a:ext uri="{FF2B5EF4-FFF2-40B4-BE49-F238E27FC236}">
                <a16:creationId xmlns:a16="http://schemas.microsoft.com/office/drawing/2014/main" id="{9347FD06-DB19-42CB-AF4A-56F5A9DB5A74}"/>
              </a:ext>
            </a:extLst>
          </p:cNvPr>
          <p:cNvGraphicFramePr>
            <a:graphicFrameLocks noChangeAspect="1"/>
          </p:cNvGraphicFramePr>
          <p:nvPr/>
        </p:nvGraphicFramePr>
        <p:xfrm>
          <a:off x="7185920" y="6233478"/>
          <a:ext cx="233363" cy="322263"/>
        </p:xfrm>
        <a:graphic>
          <a:graphicData uri="http://schemas.openxmlformats.org/presentationml/2006/ole">
            <mc:AlternateContent xmlns:mc="http://schemas.openxmlformats.org/markup-compatibility/2006">
              <mc:Choice xmlns:v="urn:schemas-microsoft-com:vml" Requires="v">
                <p:oleObj spid="_x0000_s10258" name="Equation" r:id="rId17" imgW="139680" imgH="190440" progId="Equation.DSMT4">
                  <p:embed/>
                </p:oleObj>
              </mc:Choice>
              <mc:Fallback>
                <p:oleObj name="Equation" r:id="rId17" imgW="139680" imgH="190440" progId="Equation.DSMT4">
                  <p:embed/>
                  <p:pic>
                    <p:nvPicPr>
                      <p:cNvPr id="27" name="Object 26">
                        <a:extLst>
                          <a:ext uri="{FF2B5EF4-FFF2-40B4-BE49-F238E27FC236}">
                            <a16:creationId xmlns:a16="http://schemas.microsoft.com/office/drawing/2014/main" id="{9347FD06-DB19-42CB-AF4A-56F5A9DB5A74}"/>
                          </a:ext>
                        </a:extLst>
                      </p:cNvPr>
                      <p:cNvPicPr/>
                      <p:nvPr/>
                    </p:nvPicPr>
                    <p:blipFill>
                      <a:blip r:embed="rId15"/>
                      <a:stretch>
                        <a:fillRect/>
                      </a:stretch>
                    </p:blipFill>
                    <p:spPr>
                      <a:xfrm>
                        <a:off x="7185920" y="6233478"/>
                        <a:ext cx="233363" cy="322263"/>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2C9AB64A-2D10-4F56-B23F-690522308AED}"/>
              </a:ext>
            </a:extLst>
          </p:cNvPr>
          <p:cNvGraphicFramePr>
            <a:graphicFrameLocks noChangeAspect="1"/>
          </p:cNvGraphicFramePr>
          <p:nvPr>
            <p:extLst>
              <p:ext uri="{D42A27DB-BD31-4B8C-83A1-F6EECF244321}">
                <p14:modId xmlns:p14="http://schemas.microsoft.com/office/powerpoint/2010/main" val="1639469940"/>
              </p:ext>
            </p:extLst>
          </p:nvPr>
        </p:nvGraphicFramePr>
        <p:xfrm>
          <a:off x="4816475" y="2185988"/>
          <a:ext cx="2344738" cy="887412"/>
        </p:xfrm>
        <a:graphic>
          <a:graphicData uri="http://schemas.openxmlformats.org/presentationml/2006/ole">
            <mc:AlternateContent xmlns:mc="http://schemas.openxmlformats.org/markup-compatibility/2006">
              <mc:Choice xmlns:v="urn:schemas-microsoft-com:vml" Requires="v">
                <p:oleObj spid="_x0000_s10259" name="Equation" r:id="rId18" imgW="1054080" imgH="393480" progId="Equation.DSMT4">
                  <p:embed/>
                </p:oleObj>
              </mc:Choice>
              <mc:Fallback>
                <p:oleObj name="Equation" r:id="rId18" imgW="1054080" imgH="393480" progId="Equation.DSMT4">
                  <p:embed/>
                  <p:pic>
                    <p:nvPicPr>
                      <p:cNvPr id="23" name="Object 22">
                        <a:extLst>
                          <a:ext uri="{FF2B5EF4-FFF2-40B4-BE49-F238E27FC236}">
                            <a16:creationId xmlns:a16="http://schemas.microsoft.com/office/drawing/2014/main" id="{59BD8D44-9F42-4E60-A82D-E7C508A43EB6}"/>
                          </a:ext>
                        </a:extLst>
                      </p:cNvPr>
                      <p:cNvPicPr/>
                      <p:nvPr/>
                    </p:nvPicPr>
                    <p:blipFill>
                      <a:blip r:embed="rId19"/>
                      <a:stretch>
                        <a:fillRect/>
                      </a:stretch>
                    </p:blipFill>
                    <p:spPr>
                      <a:xfrm>
                        <a:off x="4816475" y="2185988"/>
                        <a:ext cx="2344738" cy="887412"/>
                      </a:xfrm>
                      <a:prstGeom prst="rect">
                        <a:avLst/>
                      </a:prstGeom>
                    </p:spPr>
                  </p:pic>
                </p:oleObj>
              </mc:Fallback>
            </mc:AlternateContent>
          </a:graphicData>
        </a:graphic>
      </p:graphicFrame>
      <p:sp>
        <p:nvSpPr>
          <p:cNvPr id="31" name="Oval 30">
            <a:extLst>
              <a:ext uri="{FF2B5EF4-FFF2-40B4-BE49-F238E27FC236}">
                <a16:creationId xmlns:a16="http://schemas.microsoft.com/office/drawing/2014/main" id="{20CCE3F9-05E3-413A-ADCE-724CFFC9CCEF}"/>
              </a:ext>
            </a:extLst>
          </p:cNvPr>
          <p:cNvSpPr/>
          <p:nvPr/>
        </p:nvSpPr>
        <p:spPr>
          <a:xfrm>
            <a:off x="2600587" y="4848837"/>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44C1BD-8B18-473F-827C-A4D6867C4BC0}"/>
              </a:ext>
            </a:extLst>
          </p:cNvPr>
          <p:cNvSpPr/>
          <p:nvPr/>
        </p:nvSpPr>
        <p:spPr>
          <a:xfrm>
            <a:off x="5210964" y="4791512"/>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3B41B1A7-00F5-4E42-A041-96241375277D}"/>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75922422"/>
      </p:ext>
    </p:extLst>
  </p:cSld>
  <p:clrMapOvr>
    <a:masterClrMapping/>
  </p:clrMapOvr>
  <mc:AlternateContent xmlns:mc="http://schemas.openxmlformats.org/markup-compatibility/2006" xmlns:p14="http://schemas.microsoft.com/office/powerpoint/2010/main">
    <mc:Choice Requires="p14">
      <p:transition spd="slow" p14:dur="2000" advTm="39341"/>
    </mc:Choice>
    <mc:Fallback xmlns="">
      <p:transition spd="slow" advTm="3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4D70-3433-4CBC-B57E-A743DF3071D3}"/>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8FCE2CB4-AB5E-4610-8294-8B535053003F}"/>
              </a:ext>
            </a:extLst>
          </p:cNvPr>
          <p:cNvSpPr>
            <a:spLocks noGrp="1"/>
          </p:cNvSpPr>
          <p:nvPr>
            <p:ph idx="1"/>
          </p:nvPr>
        </p:nvSpPr>
        <p:spPr/>
        <p:txBody>
          <a:bodyPr/>
          <a:lstStyle/>
          <a:p>
            <a:r>
              <a:rPr lang="en-US" dirty="0"/>
              <a:t>Here is a sequence of iterations:</a:t>
            </a:r>
          </a:p>
        </p:txBody>
      </p:sp>
      <p:sp>
        <p:nvSpPr>
          <p:cNvPr id="4" name="Footer Placeholder 3">
            <a:extLst>
              <a:ext uri="{FF2B5EF4-FFF2-40B4-BE49-F238E27FC236}">
                <a16:creationId xmlns:a16="http://schemas.microsoft.com/office/drawing/2014/main" id="{FA1494C7-38AE-4A1E-BD84-B67387C8460B}"/>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5A4C35D9-75AE-40A4-8971-06A058D074B7}"/>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a:extLst>
              <a:ext uri="{FF2B5EF4-FFF2-40B4-BE49-F238E27FC236}">
                <a16:creationId xmlns:a16="http://schemas.microsoft.com/office/drawing/2014/main" id="{4D345018-0470-4EDA-898A-47847D4152C5}"/>
              </a:ext>
            </a:extLst>
          </p:cNvPr>
          <p:cNvGraphicFramePr>
            <a:graphicFrameLocks noChangeAspect="1"/>
          </p:cNvGraphicFramePr>
          <p:nvPr>
            <p:extLst>
              <p:ext uri="{D42A27DB-BD31-4B8C-83A1-F6EECF244321}">
                <p14:modId xmlns:p14="http://schemas.microsoft.com/office/powerpoint/2010/main" val="2682700640"/>
              </p:ext>
            </p:extLst>
          </p:nvPr>
        </p:nvGraphicFramePr>
        <p:xfrm>
          <a:off x="1249981" y="2173096"/>
          <a:ext cx="1441450" cy="887412"/>
        </p:xfrm>
        <a:graphic>
          <a:graphicData uri="http://schemas.openxmlformats.org/presentationml/2006/ole">
            <mc:AlternateContent xmlns:mc="http://schemas.openxmlformats.org/markup-compatibility/2006">
              <mc:Choice xmlns:v="urn:schemas-microsoft-com:vml" Requires="v">
                <p:oleObj spid="_x0000_s11282" name="Equation" r:id="rId6" imgW="647640" imgH="393480" progId="Equation.DSMT4">
                  <p:embed/>
                </p:oleObj>
              </mc:Choice>
              <mc:Fallback>
                <p:oleObj name="Equation" r:id="rId6" imgW="647640" imgH="393480" progId="Equation.DSMT4">
                  <p:embed/>
                  <p:pic>
                    <p:nvPicPr>
                      <p:cNvPr id="24" name="Object 23">
                        <a:extLst>
                          <a:ext uri="{FF2B5EF4-FFF2-40B4-BE49-F238E27FC236}">
                            <a16:creationId xmlns:a16="http://schemas.microsoft.com/office/drawing/2014/main" id="{5DBEA5C8-C4FE-4D73-A0DD-A4BC94D227FB}"/>
                          </a:ext>
                        </a:extLst>
                      </p:cNvPr>
                      <p:cNvPicPr/>
                      <p:nvPr/>
                    </p:nvPicPr>
                    <p:blipFill>
                      <a:blip r:embed="rId7"/>
                      <a:stretch>
                        <a:fillRect/>
                      </a:stretch>
                    </p:blipFill>
                    <p:spPr>
                      <a:xfrm>
                        <a:off x="1249981" y="2173096"/>
                        <a:ext cx="1441450" cy="88741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0AFD1EE-0700-4621-B8EE-583C4E1790D3}"/>
              </a:ext>
            </a:extLst>
          </p:cNvPr>
          <p:cNvGraphicFramePr>
            <a:graphicFrameLocks noChangeAspect="1"/>
          </p:cNvGraphicFramePr>
          <p:nvPr>
            <p:extLst>
              <p:ext uri="{D42A27DB-BD31-4B8C-83A1-F6EECF244321}">
                <p14:modId xmlns:p14="http://schemas.microsoft.com/office/powerpoint/2010/main" val="1866463625"/>
              </p:ext>
            </p:extLst>
          </p:nvPr>
        </p:nvGraphicFramePr>
        <p:xfrm>
          <a:off x="4943027" y="2173096"/>
          <a:ext cx="2089150" cy="887412"/>
        </p:xfrm>
        <a:graphic>
          <a:graphicData uri="http://schemas.openxmlformats.org/presentationml/2006/ole">
            <mc:AlternateContent xmlns:mc="http://schemas.openxmlformats.org/markup-compatibility/2006">
              <mc:Choice xmlns:v="urn:schemas-microsoft-com:vml" Requires="v">
                <p:oleObj spid="_x0000_s11283" name="Equation" r:id="rId8" imgW="939600" imgH="393480" progId="Equation.DSMT4">
                  <p:embed/>
                </p:oleObj>
              </mc:Choice>
              <mc:Fallback>
                <p:oleObj name="Equation" r:id="rId8" imgW="939600" imgH="393480" progId="Equation.DSMT4">
                  <p:embed/>
                  <p:pic>
                    <p:nvPicPr>
                      <p:cNvPr id="30" name="Object 29">
                        <a:extLst>
                          <a:ext uri="{FF2B5EF4-FFF2-40B4-BE49-F238E27FC236}">
                            <a16:creationId xmlns:a16="http://schemas.microsoft.com/office/drawing/2014/main" id="{2C9AB64A-2D10-4F56-B23F-690522308AED}"/>
                          </a:ext>
                        </a:extLst>
                      </p:cNvPr>
                      <p:cNvPicPr/>
                      <p:nvPr/>
                    </p:nvPicPr>
                    <p:blipFill>
                      <a:blip r:embed="rId9"/>
                      <a:stretch>
                        <a:fillRect/>
                      </a:stretch>
                    </p:blipFill>
                    <p:spPr>
                      <a:xfrm>
                        <a:off x="4943027" y="2173096"/>
                        <a:ext cx="2089150" cy="8874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199C21C-8F25-498A-A1FA-1884B237F267}"/>
              </a:ext>
            </a:extLst>
          </p:cNvPr>
          <p:cNvGraphicFramePr>
            <a:graphicFrameLocks noChangeAspect="1"/>
          </p:cNvGraphicFramePr>
          <p:nvPr>
            <p:extLst>
              <p:ext uri="{D42A27DB-BD31-4B8C-83A1-F6EECF244321}">
                <p14:modId xmlns:p14="http://schemas.microsoft.com/office/powerpoint/2010/main" val="362947312"/>
              </p:ext>
            </p:extLst>
          </p:nvPr>
        </p:nvGraphicFramePr>
        <p:xfrm>
          <a:off x="1249981" y="3198285"/>
          <a:ext cx="3387725" cy="887412"/>
        </p:xfrm>
        <a:graphic>
          <a:graphicData uri="http://schemas.openxmlformats.org/presentationml/2006/ole">
            <mc:AlternateContent xmlns:mc="http://schemas.openxmlformats.org/markup-compatibility/2006">
              <mc:Choice xmlns:v="urn:schemas-microsoft-com:vml" Requires="v">
                <p:oleObj spid="_x0000_s11284" name="Equation" r:id="rId10" imgW="1523880" imgH="393480" progId="Equation.DSMT4">
                  <p:embed/>
                </p:oleObj>
              </mc:Choice>
              <mc:Fallback>
                <p:oleObj name="Equation" r:id="rId10" imgW="1523880" imgH="393480" progId="Equation.DSMT4">
                  <p:embed/>
                  <p:pic>
                    <p:nvPicPr>
                      <p:cNvPr id="6" name="Object 5">
                        <a:extLst>
                          <a:ext uri="{FF2B5EF4-FFF2-40B4-BE49-F238E27FC236}">
                            <a16:creationId xmlns:a16="http://schemas.microsoft.com/office/drawing/2014/main" id="{4D345018-0470-4EDA-898A-47847D4152C5}"/>
                          </a:ext>
                        </a:extLst>
                      </p:cNvPr>
                      <p:cNvPicPr/>
                      <p:nvPr/>
                    </p:nvPicPr>
                    <p:blipFill>
                      <a:blip r:embed="rId11"/>
                      <a:stretch>
                        <a:fillRect/>
                      </a:stretch>
                    </p:blipFill>
                    <p:spPr>
                      <a:xfrm>
                        <a:off x="1249981" y="3198285"/>
                        <a:ext cx="3387725" cy="88741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35B3338-5C2A-47B3-8D24-9B806B65A5AF}"/>
              </a:ext>
            </a:extLst>
          </p:cNvPr>
          <p:cNvGraphicFramePr>
            <a:graphicFrameLocks noChangeAspect="1"/>
          </p:cNvGraphicFramePr>
          <p:nvPr>
            <p:extLst>
              <p:ext uri="{D42A27DB-BD31-4B8C-83A1-F6EECF244321}">
                <p14:modId xmlns:p14="http://schemas.microsoft.com/office/powerpoint/2010/main" val="2799950014"/>
              </p:ext>
            </p:extLst>
          </p:nvPr>
        </p:nvGraphicFramePr>
        <p:xfrm>
          <a:off x="4993827" y="3198285"/>
          <a:ext cx="2344737" cy="887412"/>
        </p:xfrm>
        <a:graphic>
          <a:graphicData uri="http://schemas.openxmlformats.org/presentationml/2006/ole">
            <mc:AlternateContent xmlns:mc="http://schemas.openxmlformats.org/markup-compatibility/2006">
              <mc:Choice xmlns:v="urn:schemas-microsoft-com:vml" Requires="v">
                <p:oleObj spid="_x0000_s11285" name="Equation" r:id="rId12" imgW="1054080" imgH="393480" progId="Equation.DSMT4">
                  <p:embed/>
                </p:oleObj>
              </mc:Choice>
              <mc:Fallback>
                <p:oleObj name="Equation" r:id="rId12" imgW="1054080" imgH="393480" progId="Equation.DSMT4">
                  <p:embed/>
                  <p:pic>
                    <p:nvPicPr>
                      <p:cNvPr id="7" name="Object 6">
                        <a:extLst>
                          <a:ext uri="{FF2B5EF4-FFF2-40B4-BE49-F238E27FC236}">
                            <a16:creationId xmlns:a16="http://schemas.microsoft.com/office/drawing/2014/main" id="{C0AFD1EE-0700-4621-B8EE-583C4E1790D3}"/>
                          </a:ext>
                        </a:extLst>
                      </p:cNvPr>
                      <p:cNvPicPr/>
                      <p:nvPr/>
                    </p:nvPicPr>
                    <p:blipFill>
                      <a:blip r:embed="rId13"/>
                      <a:stretch>
                        <a:fillRect/>
                      </a:stretch>
                    </p:blipFill>
                    <p:spPr>
                      <a:xfrm>
                        <a:off x="4993827" y="3198285"/>
                        <a:ext cx="2344737" cy="8874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3754CB5-BDB1-4C6C-A809-6FBC0EA7FEF3}"/>
              </a:ext>
            </a:extLst>
          </p:cNvPr>
          <p:cNvGraphicFramePr>
            <a:graphicFrameLocks noChangeAspect="1"/>
          </p:cNvGraphicFramePr>
          <p:nvPr>
            <p:extLst>
              <p:ext uri="{D42A27DB-BD31-4B8C-83A1-F6EECF244321}">
                <p14:modId xmlns:p14="http://schemas.microsoft.com/office/powerpoint/2010/main" val="3216854354"/>
              </p:ext>
            </p:extLst>
          </p:nvPr>
        </p:nvGraphicFramePr>
        <p:xfrm>
          <a:off x="1183827" y="4224146"/>
          <a:ext cx="3414712" cy="887412"/>
        </p:xfrm>
        <a:graphic>
          <a:graphicData uri="http://schemas.openxmlformats.org/presentationml/2006/ole">
            <mc:AlternateContent xmlns:mc="http://schemas.openxmlformats.org/markup-compatibility/2006">
              <mc:Choice xmlns:v="urn:schemas-microsoft-com:vml" Requires="v">
                <p:oleObj spid="_x0000_s11286" name="Equation" r:id="rId14" imgW="1536480" imgH="393480" progId="Equation.DSMT4">
                  <p:embed/>
                </p:oleObj>
              </mc:Choice>
              <mc:Fallback>
                <p:oleObj name="Equation" r:id="rId14" imgW="1536480" imgH="393480" progId="Equation.DSMT4">
                  <p:embed/>
                  <p:pic>
                    <p:nvPicPr>
                      <p:cNvPr id="10" name="Object 9">
                        <a:extLst>
                          <a:ext uri="{FF2B5EF4-FFF2-40B4-BE49-F238E27FC236}">
                            <a16:creationId xmlns:a16="http://schemas.microsoft.com/office/drawing/2014/main" id="{E199C21C-8F25-498A-A1FA-1884B237F267}"/>
                          </a:ext>
                        </a:extLst>
                      </p:cNvPr>
                      <p:cNvPicPr/>
                      <p:nvPr/>
                    </p:nvPicPr>
                    <p:blipFill>
                      <a:blip r:embed="rId15"/>
                      <a:stretch>
                        <a:fillRect/>
                      </a:stretch>
                    </p:blipFill>
                    <p:spPr>
                      <a:xfrm>
                        <a:off x="1183827" y="4224146"/>
                        <a:ext cx="3414712" cy="8874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8DB6723-442C-4228-83AA-2478671D503D}"/>
              </a:ext>
            </a:extLst>
          </p:cNvPr>
          <p:cNvGraphicFramePr>
            <a:graphicFrameLocks noChangeAspect="1"/>
          </p:cNvGraphicFramePr>
          <p:nvPr>
            <p:extLst>
              <p:ext uri="{D42A27DB-BD31-4B8C-83A1-F6EECF244321}">
                <p14:modId xmlns:p14="http://schemas.microsoft.com/office/powerpoint/2010/main" val="2882004070"/>
              </p:ext>
            </p:extLst>
          </p:nvPr>
        </p:nvGraphicFramePr>
        <p:xfrm>
          <a:off x="4943027" y="4224146"/>
          <a:ext cx="2684462" cy="887412"/>
        </p:xfrm>
        <a:graphic>
          <a:graphicData uri="http://schemas.openxmlformats.org/presentationml/2006/ole">
            <mc:AlternateContent xmlns:mc="http://schemas.openxmlformats.org/markup-compatibility/2006">
              <mc:Choice xmlns:v="urn:schemas-microsoft-com:vml" Requires="v">
                <p:oleObj spid="_x0000_s11287" name="Equation" r:id="rId16" imgW="1206360" imgH="393480" progId="Equation.DSMT4">
                  <p:embed/>
                </p:oleObj>
              </mc:Choice>
              <mc:Fallback>
                <p:oleObj name="Equation" r:id="rId16" imgW="1206360" imgH="393480" progId="Equation.DSMT4">
                  <p:embed/>
                  <p:pic>
                    <p:nvPicPr>
                      <p:cNvPr id="11" name="Object 10">
                        <a:extLst>
                          <a:ext uri="{FF2B5EF4-FFF2-40B4-BE49-F238E27FC236}">
                            <a16:creationId xmlns:a16="http://schemas.microsoft.com/office/drawing/2014/main" id="{F35B3338-5C2A-47B3-8D24-9B806B65A5AF}"/>
                          </a:ext>
                        </a:extLst>
                      </p:cNvPr>
                      <p:cNvPicPr/>
                      <p:nvPr/>
                    </p:nvPicPr>
                    <p:blipFill>
                      <a:blip r:embed="rId17"/>
                      <a:stretch>
                        <a:fillRect/>
                      </a:stretch>
                    </p:blipFill>
                    <p:spPr>
                      <a:xfrm>
                        <a:off x="4943027" y="4224146"/>
                        <a:ext cx="2684462" cy="8874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2F40431-3C6E-436E-8172-894B932379D2}"/>
              </a:ext>
            </a:extLst>
          </p:cNvPr>
          <p:cNvGraphicFramePr>
            <a:graphicFrameLocks noChangeAspect="1"/>
          </p:cNvGraphicFramePr>
          <p:nvPr>
            <p:extLst>
              <p:ext uri="{D42A27DB-BD31-4B8C-83A1-F6EECF244321}">
                <p14:modId xmlns:p14="http://schemas.microsoft.com/office/powerpoint/2010/main" val="4084142728"/>
              </p:ext>
            </p:extLst>
          </p:nvPr>
        </p:nvGraphicFramePr>
        <p:xfrm>
          <a:off x="1249981" y="5249335"/>
          <a:ext cx="3414713" cy="887413"/>
        </p:xfrm>
        <a:graphic>
          <a:graphicData uri="http://schemas.openxmlformats.org/presentationml/2006/ole">
            <mc:AlternateContent xmlns:mc="http://schemas.openxmlformats.org/markup-compatibility/2006">
              <mc:Choice xmlns:v="urn:schemas-microsoft-com:vml" Requires="v">
                <p:oleObj spid="_x0000_s11288" name="Equation" r:id="rId18" imgW="1536480" imgH="393480" progId="Equation.DSMT4">
                  <p:embed/>
                </p:oleObj>
              </mc:Choice>
              <mc:Fallback>
                <p:oleObj name="Equation" r:id="rId18" imgW="1536480" imgH="393480" progId="Equation.DSMT4">
                  <p:embed/>
                  <p:pic>
                    <p:nvPicPr>
                      <p:cNvPr id="12" name="Object 11">
                        <a:extLst>
                          <a:ext uri="{FF2B5EF4-FFF2-40B4-BE49-F238E27FC236}">
                            <a16:creationId xmlns:a16="http://schemas.microsoft.com/office/drawing/2014/main" id="{D3754CB5-BDB1-4C6C-A809-6FBC0EA7FEF3}"/>
                          </a:ext>
                        </a:extLst>
                      </p:cNvPr>
                      <p:cNvPicPr/>
                      <p:nvPr/>
                    </p:nvPicPr>
                    <p:blipFill>
                      <a:blip r:embed="rId19"/>
                      <a:stretch>
                        <a:fillRect/>
                      </a:stretch>
                    </p:blipFill>
                    <p:spPr>
                      <a:xfrm>
                        <a:off x="1249981" y="5249335"/>
                        <a:ext cx="3414713" cy="8874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9D4A8FE-4890-414E-A3A4-1F55D4C74B8B}"/>
              </a:ext>
            </a:extLst>
          </p:cNvPr>
          <p:cNvGraphicFramePr>
            <a:graphicFrameLocks noChangeAspect="1"/>
          </p:cNvGraphicFramePr>
          <p:nvPr>
            <p:extLst>
              <p:ext uri="{D42A27DB-BD31-4B8C-83A1-F6EECF244321}">
                <p14:modId xmlns:p14="http://schemas.microsoft.com/office/powerpoint/2010/main" val="1625343785"/>
              </p:ext>
            </p:extLst>
          </p:nvPr>
        </p:nvGraphicFramePr>
        <p:xfrm>
          <a:off x="4954139" y="5249335"/>
          <a:ext cx="3360738" cy="887413"/>
        </p:xfrm>
        <a:graphic>
          <a:graphicData uri="http://schemas.openxmlformats.org/presentationml/2006/ole">
            <mc:AlternateContent xmlns:mc="http://schemas.openxmlformats.org/markup-compatibility/2006">
              <mc:Choice xmlns:v="urn:schemas-microsoft-com:vml" Requires="v">
                <p:oleObj spid="_x0000_s11289" name="Equation" r:id="rId20" imgW="1511280" imgH="393480" progId="Equation.DSMT4">
                  <p:embed/>
                </p:oleObj>
              </mc:Choice>
              <mc:Fallback>
                <p:oleObj name="Equation" r:id="rId20" imgW="1511280" imgH="393480" progId="Equation.DSMT4">
                  <p:embed/>
                  <p:pic>
                    <p:nvPicPr>
                      <p:cNvPr id="13" name="Object 12">
                        <a:extLst>
                          <a:ext uri="{FF2B5EF4-FFF2-40B4-BE49-F238E27FC236}">
                            <a16:creationId xmlns:a16="http://schemas.microsoft.com/office/drawing/2014/main" id="{C8DB6723-442C-4228-83AA-2478671D503D}"/>
                          </a:ext>
                        </a:extLst>
                      </p:cNvPr>
                      <p:cNvPicPr/>
                      <p:nvPr/>
                    </p:nvPicPr>
                    <p:blipFill>
                      <a:blip r:embed="rId21"/>
                      <a:stretch>
                        <a:fillRect/>
                      </a:stretch>
                    </p:blipFill>
                    <p:spPr>
                      <a:xfrm>
                        <a:off x="4954139" y="5249335"/>
                        <a:ext cx="3360738" cy="887413"/>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4D1B2416-CD22-4539-858B-2401B05E0CB0}"/>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81730902"/>
      </p:ext>
    </p:extLst>
  </p:cSld>
  <p:clrMapOvr>
    <a:masterClrMapping/>
  </p:clrMapOvr>
  <mc:AlternateContent xmlns:mc="http://schemas.openxmlformats.org/markup-compatibility/2006" xmlns:p14="http://schemas.microsoft.com/office/powerpoint/2010/main">
    <mc:Choice Requires="p14">
      <p:transition spd="slow" p14:dur="2000" advTm="38412"/>
    </mc:Choice>
    <mc:Fallback xmlns="">
      <p:transition spd="slow" advTm="3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8CA7B-275F-4779-863B-4F4D71432F1A}"/>
              </a:ext>
            </a:extLst>
          </p:cNvPr>
          <p:cNvPicPr>
            <a:picLocks noChangeAspect="1"/>
          </p:cNvPicPr>
          <p:nvPr/>
        </p:nvPicPr>
        <p:blipFill>
          <a:blip r:embed="rId6"/>
          <a:stretch>
            <a:fillRect/>
          </a:stretch>
        </p:blipFill>
        <p:spPr>
          <a:xfrm>
            <a:off x="4013391" y="3363986"/>
            <a:ext cx="3679314" cy="3222718"/>
          </a:xfrm>
          <a:prstGeom prst="rect">
            <a:avLst/>
          </a:prstGeom>
        </p:spPr>
      </p:pic>
      <p:pic>
        <p:nvPicPr>
          <p:cNvPr id="7" name="Picture 6">
            <a:extLst>
              <a:ext uri="{FF2B5EF4-FFF2-40B4-BE49-F238E27FC236}">
                <a16:creationId xmlns:a16="http://schemas.microsoft.com/office/drawing/2014/main" id="{444B0CCE-6762-4950-9703-5D833147EDD1}"/>
              </a:ext>
            </a:extLst>
          </p:cNvPr>
          <p:cNvPicPr>
            <a:picLocks noChangeAspect="1"/>
          </p:cNvPicPr>
          <p:nvPr/>
        </p:nvPicPr>
        <p:blipFill>
          <a:blip r:embed="rId7"/>
          <a:stretch>
            <a:fillRect/>
          </a:stretch>
        </p:blipFill>
        <p:spPr>
          <a:xfrm>
            <a:off x="381779" y="3363985"/>
            <a:ext cx="3480690" cy="3219377"/>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actual root is closer to</a:t>
            </a:r>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24" name="Object 23">
            <a:extLst>
              <a:ext uri="{FF2B5EF4-FFF2-40B4-BE49-F238E27FC236}">
                <a16:creationId xmlns:a16="http://schemas.microsoft.com/office/drawing/2014/main" id="{5DBEA5C8-C4FE-4D73-A0DD-A4BC94D227FB}"/>
              </a:ext>
            </a:extLst>
          </p:cNvPr>
          <p:cNvGraphicFramePr>
            <a:graphicFrameLocks noChangeAspect="1"/>
          </p:cNvGraphicFramePr>
          <p:nvPr>
            <p:extLst>
              <p:ext uri="{D42A27DB-BD31-4B8C-83A1-F6EECF244321}">
                <p14:modId xmlns:p14="http://schemas.microsoft.com/office/powerpoint/2010/main" val="491117148"/>
              </p:ext>
            </p:extLst>
          </p:nvPr>
        </p:nvGraphicFramePr>
        <p:xfrm>
          <a:off x="1098259" y="2048185"/>
          <a:ext cx="3303588" cy="887412"/>
        </p:xfrm>
        <a:graphic>
          <a:graphicData uri="http://schemas.openxmlformats.org/presentationml/2006/ole">
            <mc:AlternateContent xmlns:mc="http://schemas.openxmlformats.org/markup-compatibility/2006">
              <mc:Choice xmlns:v="urn:schemas-microsoft-com:vml" Requires="v">
                <p:oleObj spid="_x0000_s12302" name="Equation" r:id="rId8" imgW="1485720" imgH="393480" progId="Equation.DSMT4">
                  <p:embed/>
                </p:oleObj>
              </mc:Choice>
              <mc:Fallback>
                <p:oleObj name="Equation" r:id="rId8" imgW="1485720" imgH="393480" progId="Equation.DSMT4">
                  <p:embed/>
                  <p:pic>
                    <p:nvPicPr>
                      <p:cNvPr id="24" name="Object 23">
                        <a:extLst>
                          <a:ext uri="{FF2B5EF4-FFF2-40B4-BE49-F238E27FC236}">
                            <a16:creationId xmlns:a16="http://schemas.microsoft.com/office/drawing/2014/main" id="{5DBEA5C8-C4FE-4D73-A0DD-A4BC94D227FB}"/>
                          </a:ext>
                        </a:extLst>
                      </p:cNvPr>
                      <p:cNvPicPr/>
                      <p:nvPr/>
                    </p:nvPicPr>
                    <p:blipFill>
                      <a:blip r:embed="rId9"/>
                      <a:stretch>
                        <a:fillRect/>
                      </a:stretch>
                    </p:blipFill>
                    <p:spPr>
                      <a:xfrm>
                        <a:off x="1098259" y="2048185"/>
                        <a:ext cx="3303588" cy="8874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9277A90-E206-4B42-B811-10CE8920359E}"/>
              </a:ext>
            </a:extLst>
          </p:cNvPr>
          <p:cNvGraphicFramePr>
            <a:graphicFrameLocks noChangeAspect="1"/>
          </p:cNvGraphicFramePr>
          <p:nvPr/>
        </p:nvGraphicFramePr>
        <p:xfrm>
          <a:off x="971259" y="6127897"/>
          <a:ext cx="254000" cy="322263"/>
        </p:xfrm>
        <a:graphic>
          <a:graphicData uri="http://schemas.openxmlformats.org/presentationml/2006/ole">
            <mc:AlternateContent xmlns:mc="http://schemas.openxmlformats.org/markup-compatibility/2006">
              <mc:Choice xmlns:v="urn:schemas-microsoft-com:vml" Requires="v">
                <p:oleObj spid="_x0000_s12303" name="Equation" r:id="rId10" imgW="152280" imgH="190440" progId="Equation.DSMT4">
                  <p:embed/>
                </p:oleObj>
              </mc:Choice>
              <mc:Fallback>
                <p:oleObj name="Equation" r:id="rId10" imgW="152280" imgH="190440" progId="Equation.DSMT4">
                  <p:embed/>
                  <p:pic>
                    <p:nvPicPr>
                      <p:cNvPr id="16" name="Object 15">
                        <a:extLst>
                          <a:ext uri="{FF2B5EF4-FFF2-40B4-BE49-F238E27FC236}">
                            <a16:creationId xmlns:a16="http://schemas.microsoft.com/office/drawing/2014/main" id="{D9277A90-E206-4B42-B811-10CE8920359E}"/>
                          </a:ext>
                        </a:extLst>
                      </p:cNvPr>
                      <p:cNvPicPr/>
                      <p:nvPr/>
                    </p:nvPicPr>
                    <p:blipFill>
                      <a:blip r:embed="rId11"/>
                      <a:stretch>
                        <a:fillRect/>
                      </a:stretch>
                    </p:blipFill>
                    <p:spPr>
                      <a:xfrm>
                        <a:off x="971259" y="6127897"/>
                        <a:ext cx="254000" cy="322263"/>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3CBE0A23-8C15-4939-BF39-91FAA731CCCA}"/>
              </a:ext>
            </a:extLst>
          </p:cNvPr>
          <p:cNvSpPr/>
          <p:nvPr/>
        </p:nvSpPr>
        <p:spPr>
          <a:xfrm>
            <a:off x="1186970" y="6279744"/>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773E6B-F8E5-4DB7-8C76-B803FA68BC99}"/>
              </a:ext>
            </a:extLst>
          </p:cNvPr>
          <p:cNvSpPr/>
          <p:nvPr/>
        </p:nvSpPr>
        <p:spPr>
          <a:xfrm>
            <a:off x="2747442" y="6294621"/>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B6D8E0B3-DCF4-4B5D-8C02-99A58DAC811A}"/>
              </a:ext>
            </a:extLst>
          </p:cNvPr>
          <p:cNvGraphicFramePr>
            <a:graphicFrameLocks noChangeAspect="1"/>
          </p:cNvGraphicFramePr>
          <p:nvPr/>
        </p:nvGraphicFramePr>
        <p:xfrm>
          <a:off x="2805105" y="6189816"/>
          <a:ext cx="233363" cy="322263"/>
        </p:xfrm>
        <a:graphic>
          <a:graphicData uri="http://schemas.openxmlformats.org/presentationml/2006/ole">
            <mc:AlternateContent xmlns:mc="http://schemas.openxmlformats.org/markup-compatibility/2006">
              <mc:Choice xmlns:v="urn:schemas-microsoft-com:vml" Requires="v">
                <p:oleObj spid="_x0000_s12304" name="Equation" r:id="rId12" imgW="139680" imgH="190440" progId="Equation.DSMT4">
                  <p:embed/>
                </p:oleObj>
              </mc:Choice>
              <mc:Fallback>
                <p:oleObj name="Equation" r:id="rId12" imgW="139680" imgH="190440" progId="Equation.DSMT4">
                  <p:embed/>
                  <p:pic>
                    <p:nvPicPr>
                      <p:cNvPr id="20" name="Object 19">
                        <a:extLst>
                          <a:ext uri="{FF2B5EF4-FFF2-40B4-BE49-F238E27FC236}">
                            <a16:creationId xmlns:a16="http://schemas.microsoft.com/office/drawing/2014/main" id="{B6D8E0B3-DCF4-4B5D-8C02-99A58DAC811A}"/>
                          </a:ext>
                        </a:extLst>
                      </p:cNvPr>
                      <p:cNvPicPr/>
                      <p:nvPr/>
                    </p:nvPicPr>
                    <p:blipFill>
                      <a:blip r:embed="rId13"/>
                      <a:stretch>
                        <a:fillRect/>
                      </a:stretch>
                    </p:blipFill>
                    <p:spPr>
                      <a:xfrm>
                        <a:off x="2805105" y="6189816"/>
                        <a:ext cx="233363" cy="322263"/>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840244A-CCB3-49EA-A021-516C039F52EF}"/>
              </a:ext>
            </a:extLst>
          </p:cNvPr>
          <p:cNvGraphicFramePr>
            <a:graphicFrameLocks noChangeAspect="1"/>
          </p:cNvGraphicFramePr>
          <p:nvPr/>
        </p:nvGraphicFramePr>
        <p:xfrm>
          <a:off x="4874946" y="6233477"/>
          <a:ext cx="254000" cy="322263"/>
        </p:xfrm>
        <a:graphic>
          <a:graphicData uri="http://schemas.openxmlformats.org/presentationml/2006/ole">
            <mc:AlternateContent xmlns:mc="http://schemas.openxmlformats.org/markup-compatibility/2006">
              <mc:Choice xmlns:v="urn:schemas-microsoft-com:vml" Requires="v">
                <p:oleObj spid="_x0000_s12305" name="Equation" r:id="rId14" imgW="152280" imgH="190440" progId="Equation.DSMT4">
                  <p:embed/>
                </p:oleObj>
              </mc:Choice>
              <mc:Fallback>
                <p:oleObj name="Equation" r:id="rId14" imgW="152280" imgH="190440" progId="Equation.DSMT4">
                  <p:embed/>
                  <p:pic>
                    <p:nvPicPr>
                      <p:cNvPr id="21" name="Object 20">
                        <a:extLst>
                          <a:ext uri="{FF2B5EF4-FFF2-40B4-BE49-F238E27FC236}">
                            <a16:creationId xmlns:a16="http://schemas.microsoft.com/office/drawing/2014/main" id="{6840244A-CCB3-49EA-A021-516C039F52EF}"/>
                          </a:ext>
                        </a:extLst>
                      </p:cNvPr>
                      <p:cNvPicPr/>
                      <p:nvPr/>
                    </p:nvPicPr>
                    <p:blipFill>
                      <a:blip r:embed="rId11"/>
                      <a:stretch>
                        <a:fillRect/>
                      </a:stretch>
                    </p:blipFill>
                    <p:spPr>
                      <a:xfrm>
                        <a:off x="4874946" y="6233477"/>
                        <a:ext cx="254000" cy="322263"/>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1DFD7BCC-7A5D-4E32-BDBF-CC006D460348}"/>
              </a:ext>
            </a:extLst>
          </p:cNvPr>
          <p:cNvSpPr/>
          <p:nvPr/>
        </p:nvSpPr>
        <p:spPr>
          <a:xfrm>
            <a:off x="5301371" y="6356350"/>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ECE955-87EF-4B3E-AB70-622DDD204443}"/>
              </a:ext>
            </a:extLst>
          </p:cNvPr>
          <p:cNvSpPr/>
          <p:nvPr/>
        </p:nvSpPr>
        <p:spPr>
          <a:xfrm>
            <a:off x="6927611" y="6344677"/>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a:extLst>
              <a:ext uri="{FF2B5EF4-FFF2-40B4-BE49-F238E27FC236}">
                <a16:creationId xmlns:a16="http://schemas.microsoft.com/office/drawing/2014/main" id="{9347FD06-DB19-42CB-AF4A-56F5A9DB5A74}"/>
              </a:ext>
            </a:extLst>
          </p:cNvPr>
          <p:cNvGraphicFramePr>
            <a:graphicFrameLocks noChangeAspect="1"/>
          </p:cNvGraphicFramePr>
          <p:nvPr/>
        </p:nvGraphicFramePr>
        <p:xfrm>
          <a:off x="7185920" y="6233478"/>
          <a:ext cx="233363" cy="322263"/>
        </p:xfrm>
        <a:graphic>
          <a:graphicData uri="http://schemas.openxmlformats.org/presentationml/2006/ole">
            <mc:AlternateContent xmlns:mc="http://schemas.openxmlformats.org/markup-compatibility/2006">
              <mc:Choice xmlns:v="urn:schemas-microsoft-com:vml" Requires="v">
                <p:oleObj spid="_x0000_s12306" name="Equation" r:id="rId15" imgW="139680" imgH="190440" progId="Equation.DSMT4">
                  <p:embed/>
                </p:oleObj>
              </mc:Choice>
              <mc:Fallback>
                <p:oleObj name="Equation" r:id="rId15" imgW="139680" imgH="190440" progId="Equation.DSMT4">
                  <p:embed/>
                  <p:pic>
                    <p:nvPicPr>
                      <p:cNvPr id="27" name="Object 26">
                        <a:extLst>
                          <a:ext uri="{FF2B5EF4-FFF2-40B4-BE49-F238E27FC236}">
                            <a16:creationId xmlns:a16="http://schemas.microsoft.com/office/drawing/2014/main" id="{9347FD06-DB19-42CB-AF4A-56F5A9DB5A74}"/>
                          </a:ext>
                        </a:extLst>
                      </p:cNvPr>
                      <p:cNvPicPr/>
                      <p:nvPr/>
                    </p:nvPicPr>
                    <p:blipFill>
                      <a:blip r:embed="rId13"/>
                      <a:stretch>
                        <a:fillRect/>
                      </a:stretch>
                    </p:blipFill>
                    <p:spPr>
                      <a:xfrm>
                        <a:off x="7185920" y="6233478"/>
                        <a:ext cx="233363" cy="322263"/>
                      </a:xfrm>
                      <a:prstGeom prst="rect">
                        <a:avLst/>
                      </a:prstGeom>
                    </p:spPr>
                  </p:pic>
                </p:oleObj>
              </mc:Fallback>
            </mc:AlternateContent>
          </a:graphicData>
        </a:graphic>
      </p:graphicFrame>
      <p:sp>
        <p:nvSpPr>
          <p:cNvPr id="31" name="Oval 30">
            <a:extLst>
              <a:ext uri="{FF2B5EF4-FFF2-40B4-BE49-F238E27FC236}">
                <a16:creationId xmlns:a16="http://schemas.microsoft.com/office/drawing/2014/main" id="{20CCE3F9-05E3-413A-ADCE-724CFFC9CCEF}"/>
              </a:ext>
            </a:extLst>
          </p:cNvPr>
          <p:cNvSpPr/>
          <p:nvPr/>
        </p:nvSpPr>
        <p:spPr>
          <a:xfrm>
            <a:off x="2600587" y="4848837"/>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44C1BD-8B18-473F-827C-A4D6867C4BC0}"/>
              </a:ext>
            </a:extLst>
          </p:cNvPr>
          <p:cNvSpPr/>
          <p:nvPr/>
        </p:nvSpPr>
        <p:spPr>
          <a:xfrm>
            <a:off x="5210964" y="4791512"/>
            <a:ext cx="135003" cy="137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Object 22">
            <a:extLst>
              <a:ext uri="{FF2B5EF4-FFF2-40B4-BE49-F238E27FC236}">
                <a16:creationId xmlns:a16="http://schemas.microsoft.com/office/drawing/2014/main" id="{E4C6CA32-0749-4702-9EFE-48B899F82A4B}"/>
              </a:ext>
            </a:extLst>
          </p:cNvPr>
          <p:cNvGraphicFramePr>
            <a:graphicFrameLocks noChangeAspect="1"/>
          </p:cNvGraphicFramePr>
          <p:nvPr>
            <p:extLst>
              <p:ext uri="{D42A27DB-BD31-4B8C-83A1-F6EECF244321}">
                <p14:modId xmlns:p14="http://schemas.microsoft.com/office/powerpoint/2010/main" val="1567489338"/>
              </p:ext>
            </p:extLst>
          </p:nvPr>
        </p:nvGraphicFramePr>
        <p:xfrm>
          <a:off x="4849479" y="2030558"/>
          <a:ext cx="3414713" cy="887413"/>
        </p:xfrm>
        <a:graphic>
          <a:graphicData uri="http://schemas.openxmlformats.org/presentationml/2006/ole">
            <mc:AlternateContent xmlns:mc="http://schemas.openxmlformats.org/markup-compatibility/2006">
              <mc:Choice xmlns:v="urn:schemas-microsoft-com:vml" Requires="v">
                <p:oleObj spid="_x0000_s12307" name="Equation" r:id="rId16" imgW="1536480" imgH="393480" progId="Equation.DSMT4">
                  <p:embed/>
                </p:oleObj>
              </mc:Choice>
              <mc:Fallback>
                <p:oleObj name="Equation" r:id="rId16" imgW="1536480" imgH="393480" progId="Equation.DSMT4">
                  <p:embed/>
                  <p:pic>
                    <p:nvPicPr>
                      <p:cNvPr id="14" name="Object 13">
                        <a:extLst>
                          <a:ext uri="{FF2B5EF4-FFF2-40B4-BE49-F238E27FC236}">
                            <a16:creationId xmlns:a16="http://schemas.microsoft.com/office/drawing/2014/main" id="{C2F40431-3C6E-436E-8172-894B932379D2}"/>
                          </a:ext>
                        </a:extLst>
                      </p:cNvPr>
                      <p:cNvPicPr/>
                      <p:nvPr/>
                    </p:nvPicPr>
                    <p:blipFill>
                      <a:blip r:embed="rId17"/>
                      <a:stretch>
                        <a:fillRect/>
                      </a:stretch>
                    </p:blipFill>
                    <p:spPr>
                      <a:xfrm>
                        <a:off x="4849479" y="2030558"/>
                        <a:ext cx="3414713" cy="88741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589F8D1E-C79B-4BE2-BC74-9B1C8C030C74}"/>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30934202"/>
      </p:ext>
    </p:extLst>
  </p:cSld>
  <p:clrMapOvr>
    <a:masterClrMapping/>
  </p:clrMapOvr>
  <mc:AlternateContent xmlns:mc="http://schemas.openxmlformats.org/markup-compatibility/2006" xmlns:p14="http://schemas.microsoft.com/office/powerpoint/2010/main">
    <mc:Choice Requires="p14">
      <p:transition spd="slow" p14:dur="2000" advTm="18723"/>
    </mc:Choice>
    <mc:Fallback xmlns="">
      <p:transition spd="slow" advTm="1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generalization of Newton’s method</a:t>
            </a:r>
          </a:p>
          <a:p>
            <a:pPr lvl="2"/>
            <a:r>
              <a:rPr lang="en-US" dirty="0"/>
              <a:t>In two dimensions, we have two expressions in two variables</a:t>
            </a:r>
          </a:p>
          <a:p>
            <a:pPr lvl="2"/>
            <a:r>
              <a:rPr lang="en-US" dirty="0"/>
              <a:t>Given an initial approximation, find two tangent planes,</a:t>
            </a:r>
            <a:br>
              <a:rPr lang="en-US" dirty="0"/>
            </a:br>
            <a:r>
              <a:rPr lang="en-US" dirty="0"/>
              <a:t>	and find the simultaneous root of those tangent planes</a:t>
            </a:r>
          </a:p>
          <a:p>
            <a:pPr lvl="1"/>
            <a:r>
              <a:rPr lang="en-US" dirty="0"/>
              <a:t>Know this generalizes to </a:t>
            </a:r>
            <a:r>
              <a:rPr lang="en-US" i="1" dirty="0"/>
              <a:t>n</a:t>
            </a:r>
            <a:r>
              <a:rPr lang="en-US" dirty="0"/>
              <a:t> dimensions</a:t>
            </a:r>
          </a:p>
          <a:p>
            <a:pPr lvl="2"/>
            <a:r>
              <a:rPr lang="en-US" dirty="0"/>
              <a:t>Find the tangent hyper-planes and find the root of the tangent hyper-planes</a:t>
            </a:r>
          </a:p>
          <a:p>
            <a:pPr lvl="1"/>
            <a:r>
              <a:rPr lang="en-US" dirty="0"/>
              <a:t>Are aware that the convergence is still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Newton's method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a:extLst>
              <a:ext uri="{FF2B5EF4-FFF2-40B4-BE49-F238E27FC236}">
                <a16:creationId xmlns:a16="http://schemas.microsoft.com/office/drawing/2014/main" id="{AD4A312A-4539-4140-B7FD-33BDEFB0F50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5594"/>
    </mc:Choice>
    <mc:Fallback xmlns="">
      <p:transition spd="slow" advTm="5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https://en.wikipedia.org/wiki/Newton%27s_method</a:t>
            </a:r>
          </a:p>
        </p:txBody>
      </p:sp>
      <p:sp>
        <p:nvSpPr>
          <p:cNvPr id="4" name="Footer Placeholder 3"/>
          <p:cNvSpPr>
            <a:spLocks noGrp="1"/>
          </p:cNvSpPr>
          <p:nvPr>
            <p:ph type="ftr" sz="quarter" idx="11"/>
          </p:nvPr>
        </p:nvSpPr>
        <p:spPr/>
        <p:txBody>
          <a:bodyPr/>
          <a:lstStyle/>
          <a:p>
            <a:r>
              <a:rPr lang="en-US"/>
              <a:t>Newton's method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Jeffrey </a:t>
            </a:r>
            <a:r>
              <a:rPr lang="en-US" sz="1800" dirty="0" err="1" smtClean="0"/>
              <a:t>Cornelis</a:t>
            </a:r>
            <a:r>
              <a:rPr lang="en-US" sz="1800" dirty="0" smtClean="0"/>
              <a:t> for noting I left out the most significant digit in the leading entry of the approximation</a:t>
            </a:r>
            <a:endParaRPr lang="en-CA" sz="1800" dirty="0"/>
          </a:p>
        </p:txBody>
      </p:sp>
      <p:sp>
        <p:nvSpPr>
          <p:cNvPr id="4" name="Footer Placeholder 3"/>
          <p:cNvSpPr>
            <a:spLocks noGrp="1"/>
          </p:cNvSpPr>
          <p:nvPr>
            <p:ph type="ftr" sz="quarter" idx="11"/>
          </p:nvPr>
        </p:nvSpPr>
        <p:spPr/>
        <p:txBody>
          <a:bodyPr/>
          <a:lstStyle/>
          <a:p>
            <a:r>
              <a:rPr lang="en-US"/>
              <a:t>Newton's method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graphicFrame>
        <p:nvGraphicFramePr>
          <p:cNvPr id="8" name="Object 7">
            <a:extLst>
              <a:ext uri="{FF2B5EF4-FFF2-40B4-BE49-F238E27FC236}">
                <a16:creationId xmlns:a16="http://schemas.microsoft.com/office/drawing/2014/main" id="{5DBEA5C8-C4FE-4D73-A0DD-A4BC94D227FB}"/>
              </a:ext>
            </a:extLst>
          </p:cNvPr>
          <p:cNvGraphicFramePr>
            <a:graphicFrameLocks noChangeAspect="1"/>
          </p:cNvGraphicFramePr>
          <p:nvPr>
            <p:extLst>
              <p:ext uri="{D42A27DB-BD31-4B8C-83A1-F6EECF244321}">
                <p14:modId xmlns:p14="http://schemas.microsoft.com/office/powerpoint/2010/main" val="1257808492"/>
              </p:ext>
            </p:extLst>
          </p:nvPr>
        </p:nvGraphicFramePr>
        <p:xfrm>
          <a:off x="3513137" y="2045379"/>
          <a:ext cx="2117725" cy="887413"/>
        </p:xfrm>
        <a:graphic>
          <a:graphicData uri="http://schemas.openxmlformats.org/presentationml/2006/ole">
            <mc:AlternateContent xmlns:mc="http://schemas.openxmlformats.org/markup-compatibility/2006">
              <mc:Choice xmlns:v="urn:schemas-microsoft-com:vml" Requires="v">
                <p:oleObj spid="_x0000_s13315" name="Equation" r:id="rId6" imgW="952200" imgH="393480" progId="Equation.DSMT4">
                  <p:embed/>
                </p:oleObj>
              </mc:Choice>
              <mc:Fallback>
                <p:oleObj name="Equation" r:id="rId6" imgW="952200" imgH="393480" progId="Equation.DSMT4">
                  <p:embed/>
                  <p:pic>
                    <p:nvPicPr>
                      <p:cNvPr id="24" name="Object 23">
                        <a:extLst>
                          <a:ext uri="{FF2B5EF4-FFF2-40B4-BE49-F238E27FC236}">
                            <a16:creationId xmlns:a16="http://schemas.microsoft.com/office/drawing/2014/main" id="{5DBEA5C8-C4FE-4D73-A0DD-A4BC94D227FB}"/>
                          </a:ext>
                        </a:extLst>
                      </p:cNvPr>
                      <p:cNvPicPr/>
                      <p:nvPr/>
                    </p:nvPicPr>
                    <p:blipFill>
                      <a:blip r:embed="rId7"/>
                      <a:stretch>
                        <a:fillRect/>
                      </a:stretch>
                    </p:blipFill>
                    <p:spPr>
                      <a:xfrm>
                        <a:off x="3513137" y="2045379"/>
                        <a:ext cx="2117725" cy="887413"/>
                      </a:xfrm>
                      <a:prstGeom prst="rect">
                        <a:avLst/>
                      </a:prstGeom>
                    </p:spPr>
                  </p:pic>
                </p:oleObj>
              </mc:Fallback>
            </mc:AlternateContent>
          </a:graphicData>
        </a:graphic>
      </p:graphicFrame>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Newton's method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Derive Newton’s method in </a:t>
            </a:r>
            <a:r>
              <a:rPr lang="en-US" i="1" dirty="0"/>
              <a:t>n</a:t>
            </a:r>
            <a:r>
              <a:rPr lang="en-US" dirty="0"/>
              <a:t> dimensions</a:t>
            </a:r>
          </a:p>
          <a:p>
            <a:pPr lvl="1"/>
            <a:r>
              <a:rPr lang="en-US" dirty="0"/>
              <a:t>Observe the formula is analogous to the one we’ve seen</a:t>
            </a:r>
          </a:p>
          <a:p>
            <a:pPr lvl="1"/>
            <a:r>
              <a:rPr lang="en-US" dirty="0"/>
              <a:t>Look at an example</a:t>
            </a:r>
          </a:p>
          <a:p>
            <a:pPr lvl="1"/>
            <a:r>
              <a:rPr lang="en-US" dirty="0"/>
              <a:t>Observe the rate of convergence is still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Newton's method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20968217-CD4D-4237-8ADC-072F277996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9288"/>
    </mc:Choice>
    <mc:Fallback xmlns="">
      <p:transition spd="slow" advTm="2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Newton's method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Newton’s method:</a:t>
            </a:r>
          </a:p>
          <a:p>
            <a:pPr lvl="1"/>
            <a:r>
              <a:rPr lang="en-US" dirty="0"/>
              <a:t>Find the root of the tangent line at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cxnSp>
        <p:nvCxnSpPr>
          <p:cNvPr id="7" name="Straight Connector 6">
            <a:extLst>
              <a:ext uri="{FF2B5EF4-FFF2-40B4-BE49-F238E27FC236}">
                <a16:creationId xmlns:a16="http://schemas.microsoft.com/office/drawing/2014/main" id="{5A67C097-B7B1-4A35-9CEB-FC329CBAFE86}"/>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550DC62B-552A-4494-9007-9426216533BC}"/>
              </a:ext>
            </a:extLst>
          </p:cNvPr>
          <p:cNvSpPr/>
          <p:nvPr/>
        </p:nvSpPr>
        <p:spPr>
          <a:xfrm>
            <a:off x="3041261" y="4187151"/>
            <a:ext cx="2999819" cy="183094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67051" y="792610"/>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5A5EA7-788A-4834-BBA3-6679B3195B64}"/>
              </a:ext>
            </a:extLst>
          </p:cNvPr>
          <p:cNvSpPr/>
          <p:nvPr/>
        </p:nvSpPr>
        <p:spPr>
          <a:xfrm>
            <a:off x="5406029" y="49392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4DF6D48-30CC-49CB-8BB7-625E168AB73A}"/>
              </a:ext>
            </a:extLst>
          </p:cNvPr>
          <p:cNvCxnSpPr>
            <a:cxnSpLocks/>
          </p:cNvCxnSpPr>
          <p:nvPr/>
        </p:nvCxnSpPr>
        <p:spPr>
          <a:xfrm flipV="1">
            <a:off x="4415881" y="4366092"/>
            <a:ext cx="1682916" cy="159973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A17E49-E57B-4E25-80A2-B921C9E4733A}"/>
              </a:ext>
            </a:extLst>
          </p:cNvPr>
          <p:cNvCxnSpPr>
            <a:cxnSpLocks/>
          </p:cNvCxnSpPr>
          <p:nvPr/>
        </p:nvCxnSpPr>
        <p:spPr>
          <a:xfrm>
            <a:off x="543814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ED4CBFF-8A8C-456D-B108-962CA43ED994}"/>
              </a:ext>
            </a:extLst>
          </p:cNvPr>
          <p:cNvSpPr txBox="1"/>
          <p:nvPr/>
        </p:nvSpPr>
        <p:spPr>
          <a:xfrm>
            <a:off x="5257339" y="5926946"/>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5" name="TextBox 14">
            <a:extLst>
              <a:ext uri="{FF2B5EF4-FFF2-40B4-BE49-F238E27FC236}">
                <a16:creationId xmlns:a16="http://schemas.microsoft.com/office/drawing/2014/main" id="{533A4CA6-9AB9-4630-80F5-13B339BE2898}"/>
              </a:ext>
            </a:extLst>
          </p:cNvPr>
          <p:cNvSpPr txBox="1"/>
          <p:nvPr/>
        </p:nvSpPr>
        <p:spPr>
          <a:xfrm>
            <a:off x="2331967" y="581957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pic>
        <p:nvPicPr>
          <p:cNvPr id="11" name="Audio 10">
            <a:hlinkClick r:id="" action="ppaction://media"/>
            <a:extLst>
              <a:ext uri="{FF2B5EF4-FFF2-40B4-BE49-F238E27FC236}">
                <a16:creationId xmlns:a16="http://schemas.microsoft.com/office/drawing/2014/main" id="{55D4EAF2-A813-42A6-A0E1-87008D424B7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19749"/>
    </mc:Choice>
    <mc:Fallback xmlns="">
      <p:transition spd="slow" advTm="1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Generalization of 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the Taylor series for a real-valued function of a vector variable</a:t>
            </a:r>
          </a:p>
          <a:p>
            <a:endParaRPr lang="en-US" dirty="0"/>
          </a:p>
          <a:p>
            <a:endParaRPr lang="en-US" dirty="0"/>
          </a:p>
          <a:p>
            <a:endParaRPr lang="en-US" dirty="0"/>
          </a:p>
          <a:p>
            <a:r>
              <a:rPr lang="en-US" dirty="0"/>
              <a:t>Suppose we have </a:t>
            </a:r>
            <a:r>
              <a:rPr lang="en-US" i="1" dirty="0"/>
              <a:t>n</a:t>
            </a:r>
            <a:r>
              <a:rPr lang="en-US" dirty="0"/>
              <a:t> such functions, so for each we have: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8C545D37-1D21-4FF1-A106-814DE44FF998}"/>
              </a:ext>
            </a:extLst>
          </p:cNvPr>
          <p:cNvGraphicFramePr>
            <a:graphicFrameLocks noChangeAspect="1"/>
          </p:cNvGraphicFramePr>
          <p:nvPr>
            <p:extLst>
              <p:ext uri="{D42A27DB-BD31-4B8C-83A1-F6EECF244321}">
                <p14:modId xmlns:p14="http://schemas.microsoft.com/office/powerpoint/2010/main" val="4012431794"/>
              </p:ext>
            </p:extLst>
          </p:nvPr>
        </p:nvGraphicFramePr>
        <p:xfrm>
          <a:off x="2167935" y="4069556"/>
          <a:ext cx="4991100" cy="708025"/>
        </p:xfrm>
        <a:graphic>
          <a:graphicData uri="http://schemas.openxmlformats.org/presentationml/2006/ole">
            <mc:AlternateContent xmlns:mc="http://schemas.openxmlformats.org/markup-compatibility/2006">
              <mc:Choice xmlns:v="urn:schemas-microsoft-com:vml" Requires="v">
                <p:oleObj spid="_x0000_s1032" name="Equation" r:id="rId6" imgW="2984400" imgH="419040" progId="Equation.DSMT4">
                  <p:embed/>
                </p:oleObj>
              </mc:Choice>
              <mc:Fallback>
                <p:oleObj name="Equation" r:id="rId6" imgW="2984400" imgH="419040" progId="Equation.DSMT4">
                  <p:embed/>
                  <p:pic>
                    <p:nvPicPr>
                      <p:cNvPr id="7" name="Object 6">
                        <a:extLst>
                          <a:ext uri="{FF2B5EF4-FFF2-40B4-BE49-F238E27FC236}">
                            <a16:creationId xmlns:a16="http://schemas.microsoft.com/office/drawing/2014/main" id="{A791EFD6-3D36-4F6C-815A-C8902CDD9282}"/>
                          </a:ext>
                        </a:extLst>
                      </p:cNvPr>
                      <p:cNvPicPr/>
                      <p:nvPr/>
                    </p:nvPicPr>
                    <p:blipFill>
                      <a:blip r:embed="rId7"/>
                      <a:stretch>
                        <a:fillRect/>
                      </a:stretch>
                    </p:blipFill>
                    <p:spPr>
                      <a:xfrm>
                        <a:off x="2167935" y="4069556"/>
                        <a:ext cx="4991100" cy="7080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BBFD56D-ECDC-4A16-B44A-38B50A672AA3}"/>
              </a:ext>
            </a:extLst>
          </p:cNvPr>
          <p:cNvGraphicFramePr>
            <a:graphicFrameLocks noChangeAspect="1"/>
          </p:cNvGraphicFramePr>
          <p:nvPr>
            <p:extLst>
              <p:ext uri="{D42A27DB-BD31-4B8C-83A1-F6EECF244321}">
                <p14:modId xmlns:p14="http://schemas.microsoft.com/office/powerpoint/2010/main" val="2977794924"/>
              </p:ext>
            </p:extLst>
          </p:nvPr>
        </p:nvGraphicFramePr>
        <p:xfrm>
          <a:off x="2774703" y="2719388"/>
          <a:ext cx="4270375" cy="709612"/>
        </p:xfrm>
        <a:graphic>
          <a:graphicData uri="http://schemas.openxmlformats.org/presentationml/2006/ole">
            <mc:AlternateContent xmlns:mc="http://schemas.openxmlformats.org/markup-compatibility/2006">
              <mc:Choice xmlns:v="urn:schemas-microsoft-com:vml" Requires="v">
                <p:oleObj spid="_x0000_s1033" name="Equation" r:id="rId8" imgW="2552400" imgH="419040" progId="Equation.DSMT4">
                  <p:embed/>
                </p:oleObj>
              </mc:Choice>
              <mc:Fallback>
                <p:oleObj name="Equation" r:id="rId8" imgW="2552400" imgH="419040" progId="Equation.DSMT4">
                  <p:embed/>
                  <p:pic>
                    <p:nvPicPr>
                      <p:cNvPr id="7" name="Object 6">
                        <a:extLst>
                          <a:ext uri="{FF2B5EF4-FFF2-40B4-BE49-F238E27FC236}">
                            <a16:creationId xmlns:a16="http://schemas.microsoft.com/office/drawing/2014/main" id="{A791EFD6-3D36-4F6C-815A-C8902CDD9282}"/>
                          </a:ext>
                        </a:extLst>
                      </p:cNvPr>
                      <p:cNvPicPr/>
                      <p:nvPr/>
                    </p:nvPicPr>
                    <p:blipFill>
                      <a:blip r:embed="rId9"/>
                      <a:stretch>
                        <a:fillRect/>
                      </a:stretch>
                    </p:blipFill>
                    <p:spPr>
                      <a:xfrm>
                        <a:off x="2774703" y="2719388"/>
                        <a:ext cx="4270375" cy="7096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B3992D7-4421-4434-9BA2-1A993A8ED2C8}"/>
              </a:ext>
            </a:extLst>
          </p:cNvPr>
          <p:cNvGraphicFramePr>
            <a:graphicFrameLocks noChangeAspect="1"/>
          </p:cNvGraphicFramePr>
          <p:nvPr>
            <p:extLst>
              <p:ext uri="{D42A27DB-BD31-4B8C-83A1-F6EECF244321}">
                <p14:modId xmlns:p14="http://schemas.microsoft.com/office/powerpoint/2010/main" val="1743271289"/>
              </p:ext>
            </p:extLst>
          </p:nvPr>
        </p:nvGraphicFramePr>
        <p:xfrm>
          <a:off x="2273504" y="2320670"/>
          <a:ext cx="2932113" cy="385762"/>
        </p:xfrm>
        <a:graphic>
          <a:graphicData uri="http://schemas.openxmlformats.org/presentationml/2006/ole">
            <mc:AlternateContent xmlns:mc="http://schemas.openxmlformats.org/markup-compatibility/2006">
              <mc:Choice xmlns:v="urn:schemas-microsoft-com:vml" Requires="v">
                <p:oleObj spid="_x0000_s1034" name="Equation" r:id="rId10" imgW="1752480" imgH="228600" progId="Equation.DSMT4">
                  <p:embed/>
                </p:oleObj>
              </mc:Choice>
              <mc:Fallback>
                <p:oleObj name="Equation" r:id="rId10" imgW="1752480" imgH="228600" progId="Equation.DSMT4">
                  <p:embed/>
                  <p:pic>
                    <p:nvPicPr>
                      <p:cNvPr id="7" name="Object 6">
                        <a:extLst>
                          <a:ext uri="{FF2B5EF4-FFF2-40B4-BE49-F238E27FC236}">
                            <a16:creationId xmlns:a16="http://schemas.microsoft.com/office/drawing/2014/main" id="{A791EFD6-3D36-4F6C-815A-C8902CDD9282}"/>
                          </a:ext>
                        </a:extLst>
                      </p:cNvPr>
                      <p:cNvPicPr/>
                      <p:nvPr/>
                    </p:nvPicPr>
                    <p:blipFill>
                      <a:blip r:embed="rId11"/>
                      <a:stretch>
                        <a:fillRect/>
                      </a:stretch>
                    </p:blipFill>
                    <p:spPr>
                      <a:xfrm>
                        <a:off x="2273504" y="2320670"/>
                        <a:ext cx="2932113" cy="385762"/>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2231A3E-4901-4BA5-87CF-0018FA966AA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69678971"/>
      </p:ext>
    </p:extLst>
  </p:cSld>
  <p:clrMapOvr>
    <a:masterClrMapping/>
  </p:clrMapOvr>
  <mc:AlternateContent xmlns:mc="http://schemas.openxmlformats.org/markup-compatibility/2006" xmlns:p14="http://schemas.microsoft.com/office/powerpoint/2010/main">
    <mc:Choice Requires="p14">
      <p:transition spd="slow" p14:dur="2000" advTm="52947"/>
    </mc:Choice>
    <mc:Fallback xmlns="">
      <p:transition spd="slow" advTm="5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Generalization of 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have:</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7" name="Object 16">
            <a:extLst>
              <a:ext uri="{FF2B5EF4-FFF2-40B4-BE49-F238E27FC236}">
                <a16:creationId xmlns:a16="http://schemas.microsoft.com/office/drawing/2014/main" id="{AA74E0E8-8AE3-46C4-9E14-5E9CAE7FDA00}"/>
              </a:ext>
            </a:extLst>
          </p:cNvPr>
          <p:cNvGraphicFramePr>
            <a:graphicFrameLocks noChangeAspect="1"/>
          </p:cNvGraphicFramePr>
          <p:nvPr>
            <p:extLst>
              <p:ext uri="{D42A27DB-BD31-4B8C-83A1-F6EECF244321}">
                <p14:modId xmlns:p14="http://schemas.microsoft.com/office/powerpoint/2010/main" val="451369275"/>
              </p:ext>
            </p:extLst>
          </p:nvPr>
        </p:nvGraphicFramePr>
        <p:xfrm>
          <a:off x="1663700" y="2001182"/>
          <a:ext cx="4970463" cy="2427288"/>
        </p:xfrm>
        <a:graphic>
          <a:graphicData uri="http://schemas.openxmlformats.org/presentationml/2006/ole">
            <mc:AlternateContent xmlns:mc="http://schemas.openxmlformats.org/markup-compatibility/2006">
              <mc:Choice xmlns:v="urn:schemas-microsoft-com:vml" Requires="v">
                <p:oleObj spid="_x0000_s2058" name="Equation" r:id="rId6" imgW="2971800" imgH="1434960" progId="Equation.DSMT4">
                  <p:embed/>
                </p:oleObj>
              </mc:Choice>
              <mc:Fallback>
                <p:oleObj name="Equation" r:id="rId6" imgW="2971800" imgH="143496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7"/>
                      <a:stretch>
                        <a:fillRect/>
                      </a:stretch>
                    </p:blipFill>
                    <p:spPr>
                      <a:xfrm>
                        <a:off x="1663700" y="2001182"/>
                        <a:ext cx="4970463" cy="2427288"/>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E033E871-473A-497E-8433-5298B5222656}"/>
              </a:ext>
            </a:extLst>
          </p:cNvPr>
          <p:cNvGraphicFramePr>
            <a:graphicFrameLocks noChangeAspect="1"/>
          </p:cNvGraphicFramePr>
          <p:nvPr>
            <p:extLst>
              <p:ext uri="{D42A27DB-BD31-4B8C-83A1-F6EECF244321}">
                <p14:modId xmlns:p14="http://schemas.microsoft.com/office/powerpoint/2010/main" val="2629869232"/>
              </p:ext>
            </p:extLst>
          </p:nvPr>
        </p:nvGraphicFramePr>
        <p:xfrm>
          <a:off x="354013" y="4662488"/>
          <a:ext cx="785812" cy="1350962"/>
        </p:xfrm>
        <a:graphic>
          <a:graphicData uri="http://schemas.openxmlformats.org/presentationml/2006/ole">
            <mc:AlternateContent xmlns:mc="http://schemas.openxmlformats.org/markup-compatibility/2006">
              <mc:Choice xmlns:v="urn:schemas-microsoft-com:vml" Requires="v">
                <p:oleObj spid="_x0000_s2059" name="Equation" r:id="rId8" imgW="469800" imgH="799920" progId="Equation.DSMT4">
                  <p:embed/>
                </p:oleObj>
              </mc:Choice>
              <mc:Fallback>
                <p:oleObj name="Equation" r:id="rId8" imgW="469800" imgH="79992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9"/>
                      <a:stretch>
                        <a:fillRect/>
                      </a:stretch>
                    </p:blipFill>
                    <p:spPr>
                      <a:xfrm>
                        <a:off x="354013" y="4662488"/>
                        <a:ext cx="785812" cy="1350962"/>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295A476C-645A-42B2-99ED-5FCDE414CBE5}"/>
              </a:ext>
            </a:extLst>
          </p:cNvPr>
          <p:cNvGraphicFramePr>
            <a:graphicFrameLocks noChangeAspect="1"/>
          </p:cNvGraphicFramePr>
          <p:nvPr>
            <p:extLst>
              <p:ext uri="{D42A27DB-BD31-4B8C-83A1-F6EECF244321}">
                <p14:modId xmlns:p14="http://schemas.microsoft.com/office/powerpoint/2010/main" val="2188696006"/>
              </p:ext>
            </p:extLst>
          </p:nvPr>
        </p:nvGraphicFramePr>
        <p:xfrm>
          <a:off x="3618787" y="4542348"/>
          <a:ext cx="4606925" cy="2252663"/>
        </p:xfrm>
        <a:graphic>
          <a:graphicData uri="http://schemas.openxmlformats.org/presentationml/2006/ole">
            <mc:AlternateContent xmlns:mc="http://schemas.openxmlformats.org/markup-compatibility/2006">
              <mc:Choice xmlns:v="urn:schemas-microsoft-com:vml" Requires="v">
                <p:oleObj spid="_x0000_s2060" name="Equation" r:id="rId10" imgW="2755800" imgH="1333440" progId="Equation.DSMT4">
                  <p:embed/>
                </p:oleObj>
              </mc:Choice>
              <mc:Fallback>
                <p:oleObj name="Equation" r:id="rId10" imgW="2755800" imgH="1333440" progId="Equation.DSMT4">
                  <p:embed/>
                  <p:pic>
                    <p:nvPicPr>
                      <p:cNvPr id="18" name="Object 17">
                        <a:extLst>
                          <a:ext uri="{FF2B5EF4-FFF2-40B4-BE49-F238E27FC236}">
                            <a16:creationId xmlns:a16="http://schemas.microsoft.com/office/drawing/2014/main" id="{E033E871-473A-497E-8433-5298B5222656}"/>
                          </a:ext>
                        </a:extLst>
                      </p:cNvPr>
                      <p:cNvPicPr/>
                      <p:nvPr/>
                    </p:nvPicPr>
                    <p:blipFill>
                      <a:blip r:embed="rId11"/>
                      <a:stretch>
                        <a:fillRect/>
                      </a:stretch>
                    </p:blipFill>
                    <p:spPr>
                      <a:xfrm>
                        <a:off x="3618787" y="4542348"/>
                        <a:ext cx="4606925" cy="2252663"/>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FE5AB937-041E-48A7-B7FE-2406DAC8B354}"/>
              </a:ext>
            </a:extLst>
          </p:cNvPr>
          <p:cNvGraphicFramePr>
            <a:graphicFrameLocks noChangeAspect="1"/>
          </p:cNvGraphicFramePr>
          <p:nvPr>
            <p:extLst>
              <p:ext uri="{D42A27DB-BD31-4B8C-83A1-F6EECF244321}">
                <p14:modId xmlns:p14="http://schemas.microsoft.com/office/powerpoint/2010/main" val="3302968692"/>
              </p:ext>
            </p:extLst>
          </p:nvPr>
        </p:nvGraphicFramePr>
        <p:xfrm>
          <a:off x="2162175" y="5053901"/>
          <a:ext cx="892175" cy="1352550"/>
        </p:xfrm>
        <a:graphic>
          <a:graphicData uri="http://schemas.openxmlformats.org/presentationml/2006/ole">
            <mc:AlternateContent xmlns:mc="http://schemas.openxmlformats.org/markup-compatibility/2006">
              <mc:Choice xmlns:v="urn:schemas-microsoft-com:vml" Requires="v">
                <p:oleObj spid="_x0000_s2061" name="Equation" r:id="rId12" imgW="533160" imgH="799920" progId="Equation.DSMT4">
                  <p:embed/>
                </p:oleObj>
              </mc:Choice>
              <mc:Fallback>
                <p:oleObj name="Equation" r:id="rId12" imgW="533160" imgH="799920" progId="Equation.DSMT4">
                  <p:embed/>
                  <p:pic>
                    <p:nvPicPr>
                      <p:cNvPr id="19" name="Object 18">
                        <a:extLst>
                          <a:ext uri="{FF2B5EF4-FFF2-40B4-BE49-F238E27FC236}">
                            <a16:creationId xmlns:a16="http://schemas.microsoft.com/office/drawing/2014/main" id="{295A476C-645A-42B2-99ED-5FCDE414CBE5}"/>
                          </a:ext>
                        </a:extLst>
                      </p:cNvPr>
                      <p:cNvPicPr/>
                      <p:nvPr/>
                    </p:nvPicPr>
                    <p:blipFill>
                      <a:blip r:embed="rId13"/>
                      <a:stretch>
                        <a:fillRect/>
                      </a:stretch>
                    </p:blipFill>
                    <p:spPr>
                      <a:xfrm>
                        <a:off x="2162175" y="5053901"/>
                        <a:ext cx="892175" cy="1352550"/>
                      </a:xfrm>
                      <a:prstGeom prst="rect">
                        <a:avLst/>
                      </a:prstGeom>
                    </p:spPr>
                  </p:pic>
                </p:oleObj>
              </mc:Fallback>
            </mc:AlternateContent>
          </a:graphicData>
        </a:graphic>
      </p:graphicFrame>
      <p:cxnSp>
        <p:nvCxnSpPr>
          <p:cNvPr id="21" name="Straight Arrow Connector 20">
            <a:extLst>
              <a:ext uri="{FF2B5EF4-FFF2-40B4-BE49-F238E27FC236}">
                <a16:creationId xmlns:a16="http://schemas.microsoft.com/office/drawing/2014/main" id="{BFF457A5-CCA1-4089-B1FD-C98F3FB6FC80}"/>
              </a:ext>
            </a:extLst>
          </p:cNvPr>
          <p:cNvCxnSpPr>
            <a:cxnSpLocks/>
          </p:cNvCxnSpPr>
          <p:nvPr/>
        </p:nvCxnSpPr>
        <p:spPr>
          <a:xfrm flipV="1">
            <a:off x="1214201" y="4359787"/>
            <a:ext cx="645952" cy="5788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533695-EA3F-4317-8CF7-825A8C56C5E1}"/>
              </a:ext>
            </a:extLst>
          </p:cNvPr>
          <p:cNvCxnSpPr>
            <a:cxnSpLocks/>
          </p:cNvCxnSpPr>
          <p:nvPr/>
        </p:nvCxnSpPr>
        <p:spPr>
          <a:xfrm flipV="1">
            <a:off x="2617154" y="4523881"/>
            <a:ext cx="71198" cy="51434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7179B2-163B-446A-A061-45FD26E2DCA7}"/>
              </a:ext>
            </a:extLst>
          </p:cNvPr>
          <p:cNvCxnSpPr>
            <a:cxnSpLocks/>
          </p:cNvCxnSpPr>
          <p:nvPr/>
        </p:nvCxnSpPr>
        <p:spPr>
          <a:xfrm flipH="1" flipV="1">
            <a:off x="4602142" y="4359787"/>
            <a:ext cx="112471" cy="3027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9" name="Audio 28">
            <a:hlinkClick r:id="" action="ppaction://media"/>
            <a:extLst>
              <a:ext uri="{FF2B5EF4-FFF2-40B4-BE49-F238E27FC236}">
                <a16:creationId xmlns:a16="http://schemas.microsoft.com/office/drawing/2014/main" id="{6DF295E7-5097-405F-9829-D1360352101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22385713"/>
      </p:ext>
    </p:extLst>
  </p:cSld>
  <p:clrMapOvr>
    <a:masterClrMapping/>
  </p:clrMapOvr>
  <mc:AlternateContent xmlns:mc="http://schemas.openxmlformats.org/markup-compatibility/2006" xmlns:p14="http://schemas.microsoft.com/office/powerpoint/2010/main">
    <mc:Choice Requires="p14">
      <p:transition spd="slow" p14:dur="2000" advTm="41988"/>
    </mc:Choice>
    <mc:Fallback xmlns="">
      <p:transition spd="slow" advTm="41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Generalization of 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have:</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a:extLst>
              <a:ext uri="{FF2B5EF4-FFF2-40B4-BE49-F238E27FC236}">
                <a16:creationId xmlns:a16="http://schemas.microsoft.com/office/drawing/2014/main" id="{8C545D37-1D21-4FF1-A106-814DE44FF998}"/>
              </a:ext>
            </a:extLst>
          </p:cNvPr>
          <p:cNvGraphicFramePr>
            <a:graphicFrameLocks noChangeAspect="1"/>
          </p:cNvGraphicFramePr>
          <p:nvPr/>
        </p:nvGraphicFramePr>
        <p:xfrm>
          <a:off x="1768999" y="2047862"/>
          <a:ext cx="5394325" cy="1609725"/>
        </p:xfrm>
        <a:graphic>
          <a:graphicData uri="http://schemas.openxmlformats.org/presentationml/2006/ole">
            <mc:AlternateContent xmlns:mc="http://schemas.openxmlformats.org/markup-compatibility/2006">
              <mc:Choice xmlns:v="urn:schemas-microsoft-com:vml" Requires="v">
                <p:oleObj spid="_x0000_s3082" name="Equation" r:id="rId6" imgW="3225600" imgH="952200" progId="Equation.DSMT4">
                  <p:embed/>
                </p:oleObj>
              </mc:Choice>
              <mc:Fallback>
                <p:oleObj name="Equation" r:id="rId6" imgW="3225600" imgH="95220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7"/>
                      <a:stretch>
                        <a:fillRect/>
                      </a:stretch>
                    </p:blipFill>
                    <p:spPr>
                      <a:xfrm>
                        <a:off x="1768999" y="2047862"/>
                        <a:ext cx="5394325" cy="1609725"/>
                      </a:xfrm>
                      <a:prstGeom prst="rect">
                        <a:avLst/>
                      </a:prstGeom>
                    </p:spPr>
                  </p:pic>
                </p:oleObj>
              </mc:Fallback>
            </mc:AlternateContent>
          </a:graphicData>
        </a:graphic>
      </p:graphicFrame>
      <p:cxnSp>
        <p:nvCxnSpPr>
          <p:cNvPr id="9" name="Straight Arrow Connector 8">
            <a:extLst>
              <a:ext uri="{FF2B5EF4-FFF2-40B4-BE49-F238E27FC236}">
                <a16:creationId xmlns:a16="http://schemas.microsoft.com/office/drawing/2014/main" id="{028515ED-88AA-414D-8E77-2747DAB99CE0}"/>
              </a:ext>
            </a:extLst>
          </p:cNvPr>
          <p:cNvCxnSpPr>
            <a:cxnSpLocks/>
          </p:cNvCxnSpPr>
          <p:nvPr/>
        </p:nvCxnSpPr>
        <p:spPr>
          <a:xfrm flipV="1">
            <a:off x="3842158" y="3657587"/>
            <a:ext cx="645952" cy="5788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E450714-3763-4782-AB21-B0763847C7F1}"/>
              </a:ext>
            </a:extLst>
          </p:cNvPr>
          <p:cNvSpPr txBox="1"/>
          <p:nvPr/>
        </p:nvSpPr>
        <p:spPr>
          <a:xfrm>
            <a:off x="784371" y="4335444"/>
            <a:ext cx="4588778" cy="430887"/>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This is the Jacobian evaluated at </a:t>
            </a:r>
            <a:r>
              <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u</a:t>
            </a:r>
            <a:r>
              <a:rPr kumimoji="0" lang="en-US" sz="2200"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7DBE5B26-67D7-47A6-BCB0-ECBFB976478F}"/>
              </a:ext>
            </a:extLst>
          </p:cNvPr>
          <p:cNvGraphicFramePr>
            <a:graphicFrameLocks noChangeAspect="1"/>
          </p:cNvGraphicFramePr>
          <p:nvPr>
            <p:extLst>
              <p:ext uri="{D42A27DB-BD31-4B8C-83A1-F6EECF244321}">
                <p14:modId xmlns:p14="http://schemas.microsoft.com/office/powerpoint/2010/main" val="2614993505"/>
              </p:ext>
            </p:extLst>
          </p:nvPr>
        </p:nvGraphicFramePr>
        <p:xfrm>
          <a:off x="2667794" y="4746625"/>
          <a:ext cx="3503613" cy="1609725"/>
        </p:xfrm>
        <a:graphic>
          <a:graphicData uri="http://schemas.openxmlformats.org/presentationml/2006/ole">
            <mc:AlternateContent xmlns:mc="http://schemas.openxmlformats.org/markup-compatibility/2006">
              <mc:Choice xmlns:v="urn:schemas-microsoft-com:vml" Requires="v">
                <p:oleObj spid="_x0000_s3083" name="Equation" r:id="rId8" imgW="2095200" imgH="952200" progId="Equation.DSMT4">
                  <p:embed/>
                </p:oleObj>
              </mc:Choice>
              <mc:Fallback>
                <p:oleObj name="Equation" r:id="rId8" imgW="2095200" imgH="952200" progId="Equation.DSMT4">
                  <p:embed/>
                  <p:pic>
                    <p:nvPicPr>
                      <p:cNvPr id="16" name="Object 15">
                        <a:extLst>
                          <a:ext uri="{FF2B5EF4-FFF2-40B4-BE49-F238E27FC236}">
                            <a16:creationId xmlns:a16="http://schemas.microsoft.com/office/drawing/2014/main" id="{7DBE5B26-67D7-47A6-BCB0-ECBFB976478F}"/>
                          </a:ext>
                        </a:extLst>
                      </p:cNvPr>
                      <p:cNvPicPr/>
                      <p:nvPr/>
                    </p:nvPicPr>
                    <p:blipFill>
                      <a:blip r:embed="rId9"/>
                      <a:stretch>
                        <a:fillRect/>
                      </a:stretch>
                    </p:blipFill>
                    <p:spPr>
                      <a:xfrm>
                        <a:off x="2667794" y="4746625"/>
                        <a:ext cx="3503613" cy="1609725"/>
                      </a:xfrm>
                      <a:prstGeom prst="rect">
                        <a:avLst/>
                      </a:prstGeom>
                    </p:spPr>
                  </p:pic>
                </p:oleObj>
              </mc:Fallback>
            </mc:AlternateContent>
          </a:graphicData>
        </a:graphic>
      </p:graphicFrame>
      <p:cxnSp>
        <p:nvCxnSpPr>
          <p:cNvPr id="12" name="Straight Arrow Connector 11">
            <a:extLst>
              <a:ext uri="{FF2B5EF4-FFF2-40B4-BE49-F238E27FC236}">
                <a16:creationId xmlns:a16="http://schemas.microsoft.com/office/drawing/2014/main" id="{BFC9BE68-E284-4437-A435-CF344EB8C4BB}"/>
              </a:ext>
            </a:extLst>
          </p:cNvPr>
          <p:cNvCxnSpPr>
            <a:cxnSpLocks/>
          </p:cNvCxnSpPr>
          <p:nvPr/>
        </p:nvCxnSpPr>
        <p:spPr>
          <a:xfrm flipH="1">
            <a:off x="3247937" y="1720997"/>
            <a:ext cx="283828" cy="4711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Object 12">
            <a:extLst>
              <a:ext uri="{FF2B5EF4-FFF2-40B4-BE49-F238E27FC236}">
                <a16:creationId xmlns:a16="http://schemas.microsoft.com/office/drawing/2014/main" id="{2C512FA9-C346-4A78-8FE6-A27B67747A5B}"/>
              </a:ext>
            </a:extLst>
          </p:cNvPr>
          <p:cNvGraphicFramePr>
            <a:graphicFrameLocks noChangeAspect="1"/>
          </p:cNvGraphicFramePr>
          <p:nvPr>
            <p:extLst>
              <p:ext uri="{D42A27DB-BD31-4B8C-83A1-F6EECF244321}">
                <p14:modId xmlns:p14="http://schemas.microsoft.com/office/powerpoint/2010/main" val="209364153"/>
              </p:ext>
            </p:extLst>
          </p:nvPr>
        </p:nvGraphicFramePr>
        <p:xfrm>
          <a:off x="3368253" y="1319360"/>
          <a:ext cx="631825" cy="401637"/>
        </p:xfrm>
        <a:graphic>
          <a:graphicData uri="http://schemas.openxmlformats.org/presentationml/2006/ole">
            <mc:AlternateContent xmlns:mc="http://schemas.openxmlformats.org/markup-compatibility/2006">
              <mc:Choice xmlns:v="urn:schemas-microsoft-com:vml" Requires="v">
                <p:oleObj spid="_x0000_s3084" name="Equation" r:id="rId10" imgW="342720" imgH="215640" progId="Equation.DSMT4">
                  <p:embed/>
                </p:oleObj>
              </mc:Choice>
              <mc:Fallback>
                <p:oleObj name="Equation" r:id="rId10" imgW="342720" imgH="21564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11"/>
                      <a:stretch>
                        <a:fillRect/>
                      </a:stretch>
                    </p:blipFill>
                    <p:spPr>
                      <a:xfrm>
                        <a:off x="3368253" y="1319360"/>
                        <a:ext cx="631825" cy="401637"/>
                      </a:xfrm>
                      <a:prstGeom prst="rect">
                        <a:avLst/>
                      </a:prstGeom>
                    </p:spPr>
                  </p:pic>
                </p:oleObj>
              </mc:Fallback>
            </mc:AlternateContent>
          </a:graphicData>
        </a:graphic>
      </p:graphicFrame>
      <p:cxnSp>
        <p:nvCxnSpPr>
          <p:cNvPr id="14" name="Straight Arrow Connector 13">
            <a:extLst>
              <a:ext uri="{FF2B5EF4-FFF2-40B4-BE49-F238E27FC236}">
                <a16:creationId xmlns:a16="http://schemas.microsoft.com/office/drawing/2014/main" id="{8C0ECAE8-153A-4FB3-9635-BB6117924294}"/>
              </a:ext>
            </a:extLst>
          </p:cNvPr>
          <p:cNvCxnSpPr>
            <a:cxnSpLocks/>
          </p:cNvCxnSpPr>
          <p:nvPr/>
        </p:nvCxnSpPr>
        <p:spPr>
          <a:xfrm flipV="1">
            <a:off x="1131115" y="2953687"/>
            <a:ext cx="457200" cy="15653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Object 16">
            <a:extLst>
              <a:ext uri="{FF2B5EF4-FFF2-40B4-BE49-F238E27FC236}">
                <a16:creationId xmlns:a16="http://schemas.microsoft.com/office/drawing/2014/main" id="{B098352E-9E5B-45E7-B83E-B43E1018EAED}"/>
              </a:ext>
            </a:extLst>
          </p:cNvPr>
          <p:cNvGraphicFramePr>
            <a:graphicFrameLocks noChangeAspect="1"/>
          </p:cNvGraphicFramePr>
          <p:nvPr>
            <p:extLst>
              <p:ext uri="{D42A27DB-BD31-4B8C-83A1-F6EECF244321}">
                <p14:modId xmlns:p14="http://schemas.microsoft.com/office/powerpoint/2010/main" val="1749630326"/>
              </p:ext>
            </p:extLst>
          </p:nvPr>
        </p:nvGraphicFramePr>
        <p:xfrm>
          <a:off x="527050" y="2968625"/>
          <a:ext cx="538163" cy="401638"/>
        </p:xfrm>
        <a:graphic>
          <a:graphicData uri="http://schemas.openxmlformats.org/presentationml/2006/ole">
            <mc:AlternateContent xmlns:mc="http://schemas.openxmlformats.org/markup-compatibility/2006">
              <mc:Choice xmlns:v="urn:schemas-microsoft-com:vml" Requires="v">
                <p:oleObj spid="_x0000_s3085" name="Equation" r:id="rId12" imgW="291960" imgH="215640" progId="Equation.DSMT4">
                  <p:embed/>
                </p:oleObj>
              </mc:Choice>
              <mc:Fallback>
                <p:oleObj name="Equation" r:id="rId12" imgW="291960" imgH="215640" progId="Equation.DSMT4">
                  <p:embed/>
                  <p:pic>
                    <p:nvPicPr>
                      <p:cNvPr id="13" name="Object 12">
                        <a:extLst>
                          <a:ext uri="{FF2B5EF4-FFF2-40B4-BE49-F238E27FC236}">
                            <a16:creationId xmlns:a16="http://schemas.microsoft.com/office/drawing/2014/main" id="{2C512FA9-C346-4A78-8FE6-A27B67747A5B}"/>
                          </a:ext>
                        </a:extLst>
                      </p:cNvPr>
                      <p:cNvPicPr/>
                      <p:nvPr/>
                    </p:nvPicPr>
                    <p:blipFill>
                      <a:blip r:embed="rId13"/>
                      <a:stretch>
                        <a:fillRect/>
                      </a:stretch>
                    </p:blipFill>
                    <p:spPr>
                      <a:xfrm>
                        <a:off x="527050" y="2968625"/>
                        <a:ext cx="538163" cy="401638"/>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9704ADEF-40F7-45CC-AF41-D7D3F93AC81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92019620"/>
      </p:ext>
    </p:extLst>
  </p:cSld>
  <p:clrMapOvr>
    <a:masterClrMapping/>
  </p:clrMapOvr>
  <mc:AlternateContent xmlns:mc="http://schemas.openxmlformats.org/markup-compatibility/2006" xmlns:p14="http://schemas.microsoft.com/office/powerpoint/2010/main">
    <mc:Choice Requires="p14">
      <p:transition spd="slow" p14:dur="2000" advTm="48768"/>
    </mc:Choice>
    <mc:Fallback xmlns="">
      <p:transition spd="slow" advTm="4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Generalization of 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have </a:t>
            </a:r>
            <a:r>
              <a:rPr lang="en-US" i="1" dirty="0">
                <a:latin typeface="Times New Roman" panose="02020603050405020304" pitchFamily="18" charset="0"/>
              </a:rPr>
              <a:t>n</a:t>
            </a:r>
            <a:r>
              <a:rPr lang="en-US" dirty="0"/>
              <a:t> tangent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1)</a:t>
            </a:r>
            <a:r>
              <a:rPr lang="en-US" dirty="0"/>
              <a:t>-dimensional hyperplanes at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a:t>
            </a:r>
          </a:p>
          <a:p>
            <a:endParaRPr lang="en-US" dirty="0"/>
          </a:p>
          <a:p>
            <a:endParaRPr lang="en-US" dirty="0"/>
          </a:p>
          <a:p>
            <a:r>
              <a:rPr lang="en-US" dirty="0"/>
              <a:t>A root of these hyperplanes may be found by equating this to the zero vector:</a:t>
            </a:r>
          </a:p>
          <a:p>
            <a:endParaRPr lang="en-US" dirty="0"/>
          </a:p>
          <a:p>
            <a:endParaRPr lang="en-US" dirty="0"/>
          </a:p>
          <a:p>
            <a:r>
              <a:rPr lang="en-US" dirty="0"/>
              <a:t>This is a system of </a:t>
            </a:r>
            <a:r>
              <a:rPr lang="en-US" i="1" dirty="0">
                <a:latin typeface="Times New Roman" panose="02020603050405020304" pitchFamily="18" charset="0"/>
              </a:rPr>
              <a:t>n</a:t>
            </a:r>
            <a:r>
              <a:rPr lang="en-US" dirty="0"/>
              <a:t> linear equations in </a:t>
            </a:r>
            <a:r>
              <a:rPr lang="en-US" i="1" dirty="0">
                <a:latin typeface="Times New Roman" panose="02020603050405020304" pitchFamily="18" charset="0"/>
              </a:rPr>
              <a:t>n</a:t>
            </a:r>
            <a:r>
              <a:rPr lang="en-US" dirty="0"/>
              <a:t> unknowns</a:t>
            </a:r>
          </a:p>
          <a:p>
            <a:pPr lvl="1"/>
            <a:r>
              <a:rPr lang="en-US" dirty="0"/>
              <a:t>Let </a:t>
            </a:r>
            <a:r>
              <a:rPr lang="en-US" dirty="0">
                <a:latin typeface="Symbol" panose="05050102010706020507" pitchFamily="18" charset="2"/>
              </a:rPr>
              <a:t>D</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so we are solving</a:t>
            </a:r>
          </a:p>
          <a:p>
            <a:pPr lvl="1"/>
            <a:endParaRPr lang="en-US" dirty="0"/>
          </a:p>
          <a:p>
            <a:pPr lvl="1"/>
            <a:r>
              <a:rPr lang="en-US" dirty="0"/>
              <a:t>Having found </a:t>
            </a:r>
            <a:r>
              <a:rPr lang="en-US" dirty="0">
                <a:latin typeface="Symbol" panose="05050102010706020507" pitchFamily="18" charset="2"/>
              </a:rPr>
              <a:t>D</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we now assign</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a:t>
            </a:r>
            <a:r>
              <a:rPr lang="en-US" dirty="0">
                <a:latin typeface="Symbol" panose="05050102010706020507" pitchFamily="18" charset="2"/>
              </a:rPr>
              <a:t>D</a:t>
            </a:r>
            <a:r>
              <a:rPr lang="en-US" b="1" dirty="0">
                <a:latin typeface="Times New Roman" panose="02020603050405020304" pitchFamily="18" charset="0"/>
              </a:rPr>
              <a:t>u</a:t>
            </a:r>
            <a:r>
              <a:rPr lang="en-US" baseline="-25000" dirty="0">
                <a:latin typeface="Times New Roman" panose="02020603050405020304" pitchFamily="18" charset="0"/>
              </a:rPr>
              <a:t>0</a:t>
            </a:r>
            <a:endParaRPr lang="en-US" dirty="0">
              <a:latin typeface="Times New Roman" panose="02020603050405020304" pitchFamily="18" charset="0"/>
            </a:endParaRPr>
          </a:p>
          <a:p>
            <a:r>
              <a:rPr lang="en-US" dirty="0"/>
              <a:t>We can now repeat this until                                and  </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8C545D37-1D21-4FF1-A106-814DE44FF998}"/>
              </a:ext>
            </a:extLst>
          </p:cNvPr>
          <p:cNvGraphicFramePr>
            <a:graphicFrameLocks noChangeAspect="1"/>
          </p:cNvGraphicFramePr>
          <p:nvPr>
            <p:extLst>
              <p:ext uri="{D42A27DB-BD31-4B8C-83A1-F6EECF244321}">
                <p14:modId xmlns:p14="http://schemas.microsoft.com/office/powerpoint/2010/main" val="932261741"/>
              </p:ext>
            </p:extLst>
          </p:nvPr>
        </p:nvGraphicFramePr>
        <p:xfrm>
          <a:off x="2800350" y="2205038"/>
          <a:ext cx="3178175" cy="401637"/>
        </p:xfrm>
        <a:graphic>
          <a:graphicData uri="http://schemas.openxmlformats.org/presentationml/2006/ole">
            <mc:AlternateContent xmlns:mc="http://schemas.openxmlformats.org/markup-compatibility/2006">
              <mc:Choice xmlns:v="urn:schemas-microsoft-com:vml" Requires="v">
                <p:oleObj spid="_x0000_s4110" name="Equation" r:id="rId6" imgW="1726920" imgH="215640" progId="Equation.DSMT4">
                  <p:embed/>
                </p:oleObj>
              </mc:Choice>
              <mc:Fallback>
                <p:oleObj name="Equation" r:id="rId6" imgW="1726920" imgH="21564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7"/>
                      <a:stretch>
                        <a:fillRect/>
                      </a:stretch>
                    </p:blipFill>
                    <p:spPr>
                      <a:xfrm>
                        <a:off x="2800350" y="2205038"/>
                        <a:ext cx="3178175" cy="4016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7C03D3E-F50A-4644-9FEF-18ABCA0C0510}"/>
              </a:ext>
            </a:extLst>
          </p:cNvPr>
          <p:cNvGraphicFramePr>
            <a:graphicFrameLocks noChangeAspect="1"/>
          </p:cNvGraphicFramePr>
          <p:nvPr>
            <p:extLst>
              <p:ext uri="{D42A27DB-BD31-4B8C-83A1-F6EECF244321}">
                <p14:modId xmlns:p14="http://schemas.microsoft.com/office/powerpoint/2010/main" val="804273932"/>
              </p:ext>
            </p:extLst>
          </p:nvPr>
        </p:nvGraphicFramePr>
        <p:xfrm>
          <a:off x="3641725" y="3387725"/>
          <a:ext cx="2851150" cy="401638"/>
        </p:xfrm>
        <a:graphic>
          <a:graphicData uri="http://schemas.openxmlformats.org/presentationml/2006/ole">
            <mc:AlternateContent xmlns:mc="http://schemas.openxmlformats.org/markup-compatibility/2006">
              <mc:Choice xmlns:v="urn:schemas-microsoft-com:vml" Requires="v">
                <p:oleObj spid="_x0000_s4111" name="Equation" r:id="rId8" imgW="1549080" imgH="215640" progId="Equation.DSMT4">
                  <p:embed/>
                </p:oleObj>
              </mc:Choice>
              <mc:Fallback>
                <p:oleObj name="Equation" r:id="rId8" imgW="1549080" imgH="21564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9"/>
                      <a:stretch>
                        <a:fillRect/>
                      </a:stretch>
                    </p:blipFill>
                    <p:spPr>
                      <a:xfrm>
                        <a:off x="3641725" y="3387725"/>
                        <a:ext cx="2851150" cy="4016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94C871E-B656-4E11-A2BE-4D50F9DA5313}"/>
              </a:ext>
            </a:extLst>
          </p:cNvPr>
          <p:cNvGraphicFramePr>
            <a:graphicFrameLocks noChangeAspect="1"/>
          </p:cNvGraphicFramePr>
          <p:nvPr>
            <p:extLst>
              <p:ext uri="{D42A27DB-BD31-4B8C-83A1-F6EECF244321}">
                <p14:modId xmlns:p14="http://schemas.microsoft.com/office/powerpoint/2010/main" val="1212102488"/>
              </p:ext>
            </p:extLst>
          </p:nvPr>
        </p:nvGraphicFramePr>
        <p:xfrm>
          <a:off x="2102224" y="3770952"/>
          <a:ext cx="2663825" cy="401638"/>
        </p:xfrm>
        <a:graphic>
          <a:graphicData uri="http://schemas.openxmlformats.org/presentationml/2006/ole">
            <mc:AlternateContent xmlns:mc="http://schemas.openxmlformats.org/markup-compatibility/2006">
              <mc:Choice xmlns:v="urn:schemas-microsoft-com:vml" Requires="v">
                <p:oleObj spid="_x0000_s4112" name="Equation" r:id="rId10" imgW="1447560" imgH="215640" progId="Equation.DSMT4">
                  <p:embed/>
                </p:oleObj>
              </mc:Choice>
              <mc:Fallback>
                <p:oleObj name="Equation" r:id="rId10" imgW="1447560" imgH="215640" progId="Equation.DSMT4">
                  <p:embed/>
                  <p:pic>
                    <p:nvPicPr>
                      <p:cNvPr id="12" name="Object 11">
                        <a:extLst>
                          <a:ext uri="{FF2B5EF4-FFF2-40B4-BE49-F238E27FC236}">
                            <a16:creationId xmlns:a16="http://schemas.microsoft.com/office/drawing/2014/main" id="{77C03D3E-F50A-4644-9FEF-18ABCA0C0510}"/>
                          </a:ext>
                        </a:extLst>
                      </p:cNvPr>
                      <p:cNvPicPr/>
                      <p:nvPr/>
                    </p:nvPicPr>
                    <p:blipFill>
                      <a:blip r:embed="rId11"/>
                      <a:stretch>
                        <a:fillRect/>
                      </a:stretch>
                    </p:blipFill>
                    <p:spPr>
                      <a:xfrm>
                        <a:off x="2102224" y="3770952"/>
                        <a:ext cx="2663825" cy="40163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D1C422E-DDD4-4D8F-A259-7F663278C889}"/>
              </a:ext>
            </a:extLst>
          </p:cNvPr>
          <p:cNvGraphicFramePr>
            <a:graphicFrameLocks noChangeAspect="1"/>
          </p:cNvGraphicFramePr>
          <p:nvPr>
            <p:extLst>
              <p:ext uri="{D42A27DB-BD31-4B8C-83A1-F6EECF244321}">
                <p14:modId xmlns:p14="http://schemas.microsoft.com/office/powerpoint/2010/main" val="1360260092"/>
              </p:ext>
            </p:extLst>
          </p:nvPr>
        </p:nvGraphicFramePr>
        <p:xfrm>
          <a:off x="3476625" y="5181600"/>
          <a:ext cx="2314575" cy="401638"/>
        </p:xfrm>
        <a:graphic>
          <a:graphicData uri="http://schemas.openxmlformats.org/presentationml/2006/ole">
            <mc:AlternateContent xmlns:mc="http://schemas.openxmlformats.org/markup-compatibility/2006">
              <mc:Choice xmlns:v="urn:schemas-microsoft-com:vml" Requires="v">
                <p:oleObj spid="_x0000_s4113" name="Equation" r:id="rId12" imgW="1257120" imgH="215640" progId="Equation.DSMT4">
                  <p:embed/>
                </p:oleObj>
              </mc:Choice>
              <mc:Fallback>
                <p:oleObj name="Equation" r:id="rId12" imgW="1257120" imgH="215640" progId="Equation.DSMT4">
                  <p:embed/>
                  <p:pic>
                    <p:nvPicPr>
                      <p:cNvPr id="13" name="Object 12">
                        <a:extLst>
                          <a:ext uri="{FF2B5EF4-FFF2-40B4-BE49-F238E27FC236}">
                            <a16:creationId xmlns:a16="http://schemas.microsoft.com/office/drawing/2014/main" id="{794C871E-B656-4E11-A2BE-4D50F9DA5313}"/>
                          </a:ext>
                        </a:extLst>
                      </p:cNvPr>
                      <p:cNvPicPr/>
                      <p:nvPr/>
                    </p:nvPicPr>
                    <p:blipFill>
                      <a:blip r:embed="rId13"/>
                      <a:stretch>
                        <a:fillRect/>
                      </a:stretch>
                    </p:blipFill>
                    <p:spPr>
                      <a:xfrm>
                        <a:off x="3476625" y="5181600"/>
                        <a:ext cx="2314575" cy="40163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EAFDC8B-AADC-4F9D-B4A7-5838F63AEB04}"/>
              </a:ext>
            </a:extLst>
          </p:cNvPr>
          <p:cNvGraphicFramePr>
            <a:graphicFrameLocks noChangeAspect="1"/>
          </p:cNvGraphicFramePr>
          <p:nvPr>
            <p:extLst>
              <p:ext uri="{D42A27DB-BD31-4B8C-83A1-F6EECF244321}">
                <p14:modId xmlns:p14="http://schemas.microsoft.com/office/powerpoint/2010/main" val="2817968568"/>
              </p:ext>
            </p:extLst>
          </p:nvPr>
        </p:nvGraphicFramePr>
        <p:xfrm>
          <a:off x="4335913" y="5941474"/>
          <a:ext cx="1901825" cy="441325"/>
        </p:xfrm>
        <a:graphic>
          <a:graphicData uri="http://schemas.openxmlformats.org/presentationml/2006/ole">
            <mc:AlternateContent xmlns:mc="http://schemas.openxmlformats.org/markup-compatibility/2006">
              <mc:Choice xmlns:v="urn:schemas-microsoft-com:vml" Requires="v">
                <p:oleObj spid="_x0000_s4114" name="Equation" r:id="rId14" imgW="939600" imgH="215640" progId="Equation.DSMT4">
                  <p:embed/>
                </p:oleObj>
              </mc:Choice>
              <mc:Fallback>
                <p:oleObj name="Equation" r:id="rId14" imgW="939600" imgH="215640" progId="Equation.DSMT4">
                  <p:embed/>
                  <p:pic>
                    <p:nvPicPr>
                      <p:cNvPr id="14" name="Object 13">
                        <a:extLst>
                          <a:ext uri="{FF2B5EF4-FFF2-40B4-BE49-F238E27FC236}">
                            <a16:creationId xmlns:a16="http://schemas.microsoft.com/office/drawing/2014/main" id="{0D1C422E-DDD4-4D8F-A259-7F663278C889}"/>
                          </a:ext>
                        </a:extLst>
                      </p:cNvPr>
                      <p:cNvPicPr/>
                      <p:nvPr/>
                    </p:nvPicPr>
                    <p:blipFill>
                      <a:blip r:embed="rId15"/>
                      <a:stretch>
                        <a:fillRect/>
                      </a:stretch>
                    </p:blipFill>
                    <p:spPr>
                      <a:xfrm>
                        <a:off x="4335913" y="5941474"/>
                        <a:ext cx="1901825" cy="4413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C1BA770-C783-4279-A91D-46C2105739D4}"/>
              </a:ext>
            </a:extLst>
          </p:cNvPr>
          <p:cNvGraphicFramePr>
            <a:graphicFrameLocks noChangeAspect="1"/>
          </p:cNvGraphicFramePr>
          <p:nvPr>
            <p:extLst>
              <p:ext uri="{D42A27DB-BD31-4B8C-83A1-F6EECF244321}">
                <p14:modId xmlns:p14="http://schemas.microsoft.com/office/powerpoint/2010/main" val="943280150"/>
              </p:ext>
            </p:extLst>
          </p:nvPr>
        </p:nvGraphicFramePr>
        <p:xfrm>
          <a:off x="6763697" y="5937847"/>
          <a:ext cx="1698625" cy="493713"/>
        </p:xfrm>
        <a:graphic>
          <a:graphicData uri="http://schemas.openxmlformats.org/presentationml/2006/ole">
            <mc:AlternateContent xmlns:mc="http://schemas.openxmlformats.org/markup-compatibility/2006">
              <mc:Choice xmlns:v="urn:schemas-microsoft-com:vml" Requires="v">
                <p:oleObj spid="_x0000_s4115" name="Equation" r:id="rId16" imgW="838080" imgH="241200" progId="Equation.DSMT4">
                  <p:embed/>
                </p:oleObj>
              </mc:Choice>
              <mc:Fallback>
                <p:oleObj name="Equation" r:id="rId16" imgW="838080" imgH="241200" progId="Equation.DSMT4">
                  <p:embed/>
                  <p:pic>
                    <p:nvPicPr>
                      <p:cNvPr id="17" name="Object 16">
                        <a:extLst>
                          <a:ext uri="{FF2B5EF4-FFF2-40B4-BE49-F238E27FC236}">
                            <a16:creationId xmlns:a16="http://schemas.microsoft.com/office/drawing/2014/main" id="{3EAFDC8B-AADC-4F9D-B4A7-5838F63AEB04}"/>
                          </a:ext>
                        </a:extLst>
                      </p:cNvPr>
                      <p:cNvPicPr/>
                      <p:nvPr/>
                    </p:nvPicPr>
                    <p:blipFill>
                      <a:blip r:embed="rId17"/>
                      <a:stretch>
                        <a:fillRect/>
                      </a:stretch>
                    </p:blipFill>
                    <p:spPr>
                      <a:xfrm>
                        <a:off x="6763697" y="5937847"/>
                        <a:ext cx="1698625" cy="493713"/>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1DD6B1EB-4730-4F3C-8D7F-5E6A65B5DDA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46789053"/>
      </p:ext>
    </p:extLst>
  </p:cSld>
  <p:clrMapOvr>
    <a:masterClrMapping/>
  </p:clrMapOvr>
  <mc:AlternateContent xmlns:mc="http://schemas.openxmlformats.org/markup-compatibility/2006" xmlns:p14="http://schemas.microsoft.com/office/powerpoint/2010/main">
    <mc:Choice Requires="p14">
      <p:transition spd="slow" p14:dur="2000" advTm="95458"/>
    </mc:Choice>
    <mc:Fallback xmlns="">
      <p:transition spd="slow" advTm="9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You may be wondering, how are these related?</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marL="0" indent="0">
              <a:buNone/>
            </a:pPr>
            <a:endParaRPr lang="en-US" dirty="0"/>
          </a:p>
        </p:txBody>
      </p:sp>
      <p:sp>
        <p:nvSpPr>
          <p:cNvPr id="16" name="TextBox 15">
            <a:extLst>
              <a:ext uri="{FF2B5EF4-FFF2-40B4-BE49-F238E27FC236}">
                <a16:creationId xmlns:a16="http://schemas.microsoft.com/office/drawing/2014/main" id="{B09DB7A8-A8C9-4332-8D46-1ED8DBF31F6D}"/>
              </a:ext>
            </a:extLst>
          </p:cNvPr>
          <p:cNvSpPr txBox="1"/>
          <p:nvPr/>
        </p:nvSpPr>
        <p:spPr>
          <a:xfrm>
            <a:off x="3777968" y="2253021"/>
            <a:ext cx="4501967" cy="769441"/>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Solve                                           for </a:t>
            </a:r>
            <a:r>
              <a:rPr kumimoji="0" lang="en-US" sz="2200" b="0" i="0"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D</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and assign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i="0"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D</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Generalization of Newton’s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a:extLst>
              <a:ext uri="{FF2B5EF4-FFF2-40B4-BE49-F238E27FC236}">
                <a16:creationId xmlns:a16="http://schemas.microsoft.com/office/drawing/2014/main" id="{8C545D37-1D21-4FF1-A106-814DE44FF998}"/>
              </a:ext>
            </a:extLst>
          </p:cNvPr>
          <p:cNvGraphicFramePr>
            <a:graphicFrameLocks noChangeAspect="1"/>
          </p:cNvGraphicFramePr>
          <p:nvPr>
            <p:extLst>
              <p:ext uri="{D42A27DB-BD31-4B8C-83A1-F6EECF244321}">
                <p14:modId xmlns:p14="http://schemas.microsoft.com/office/powerpoint/2010/main" val="4248383166"/>
              </p:ext>
            </p:extLst>
          </p:nvPr>
        </p:nvGraphicFramePr>
        <p:xfrm>
          <a:off x="1263861" y="2141916"/>
          <a:ext cx="2107723" cy="857409"/>
        </p:xfrm>
        <a:graphic>
          <a:graphicData uri="http://schemas.openxmlformats.org/presentationml/2006/ole">
            <mc:AlternateContent xmlns:mc="http://schemas.openxmlformats.org/markup-compatibility/2006">
              <mc:Choice xmlns:v="urn:schemas-microsoft-com:vml" Requires="v">
                <p:oleObj spid="_x0000_s5138" name="Equation" r:id="rId6" imgW="1041120" imgH="419040" progId="Equation.DSMT4">
                  <p:embed/>
                </p:oleObj>
              </mc:Choice>
              <mc:Fallback>
                <p:oleObj name="Equation" r:id="rId6" imgW="1041120" imgH="41904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7"/>
                      <a:stretch>
                        <a:fillRect/>
                      </a:stretch>
                    </p:blipFill>
                    <p:spPr>
                      <a:xfrm>
                        <a:off x="1263861" y="2141916"/>
                        <a:ext cx="2107723" cy="857409"/>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D1C422E-DDD4-4D8F-A259-7F663278C889}"/>
              </a:ext>
            </a:extLst>
          </p:cNvPr>
          <p:cNvGraphicFramePr>
            <a:graphicFrameLocks noChangeAspect="1"/>
          </p:cNvGraphicFramePr>
          <p:nvPr>
            <p:extLst>
              <p:ext uri="{D42A27DB-BD31-4B8C-83A1-F6EECF244321}">
                <p14:modId xmlns:p14="http://schemas.microsoft.com/office/powerpoint/2010/main" val="2134239994"/>
              </p:ext>
            </p:extLst>
          </p:nvPr>
        </p:nvGraphicFramePr>
        <p:xfrm>
          <a:off x="4540165" y="2296276"/>
          <a:ext cx="2570162" cy="441325"/>
        </p:xfrm>
        <a:graphic>
          <a:graphicData uri="http://schemas.openxmlformats.org/presentationml/2006/ole">
            <mc:AlternateContent xmlns:mc="http://schemas.openxmlformats.org/markup-compatibility/2006">
              <mc:Choice xmlns:v="urn:schemas-microsoft-com:vml" Requires="v">
                <p:oleObj spid="_x0000_s5139" name="Equation" r:id="rId8" imgW="1269720" imgH="215640" progId="Equation.DSMT4">
                  <p:embed/>
                </p:oleObj>
              </mc:Choice>
              <mc:Fallback>
                <p:oleObj name="Equation" r:id="rId8" imgW="1269720" imgH="215640" progId="Equation.DSMT4">
                  <p:embed/>
                  <p:pic>
                    <p:nvPicPr>
                      <p:cNvPr id="14" name="Object 13">
                        <a:extLst>
                          <a:ext uri="{FF2B5EF4-FFF2-40B4-BE49-F238E27FC236}">
                            <a16:creationId xmlns:a16="http://schemas.microsoft.com/office/drawing/2014/main" id="{0D1C422E-DDD4-4D8F-A259-7F663278C889}"/>
                          </a:ext>
                        </a:extLst>
                      </p:cNvPr>
                      <p:cNvPicPr/>
                      <p:nvPr/>
                    </p:nvPicPr>
                    <p:blipFill>
                      <a:blip r:embed="rId9"/>
                      <a:stretch>
                        <a:fillRect/>
                      </a:stretch>
                    </p:blipFill>
                    <p:spPr>
                      <a:xfrm>
                        <a:off x="4540165" y="2296276"/>
                        <a:ext cx="2570162" cy="4413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F277D4C-EDDF-461C-9088-2E4CB043680E}"/>
              </a:ext>
            </a:extLst>
          </p:cNvPr>
          <p:cNvGraphicFramePr>
            <a:graphicFrameLocks noChangeAspect="1"/>
          </p:cNvGraphicFramePr>
          <p:nvPr>
            <p:extLst>
              <p:ext uri="{D42A27DB-BD31-4B8C-83A1-F6EECF244321}">
                <p14:modId xmlns:p14="http://schemas.microsoft.com/office/powerpoint/2010/main" val="3979090590"/>
              </p:ext>
            </p:extLst>
          </p:nvPr>
        </p:nvGraphicFramePr>
        <p:xfrm>
          <a:off x="3069030" y="3691981"/>
          <a:ext cx="3083878" cy="467995"/>
        </p:xfrm>
        <a:graphic>
          <a:graphicData uri="http://schemas.openxmlformats.org/presentationml/2006/ole">
            <mc:AlternateContent xmlns:mc="http://schemas.openxmlformats.org/markup-compatibility/2006">
              <mc:Choice xmlns:v="urn:schemas-microsoft-com:vml" Requires="v">
                <p:oleObj spid="_x0000_s5140" name="Equation" r:id="rId10" imgW="1523880" imgH="228600" progId="Equation.DSMT4">
                  <p:embed/>
                </p:oleObj>
              </mc:Choice>
              <mc:Fallback>
                <p:oleObj name="Equation" r:id="rId10" imgW="1523880" imgH="22860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11"/>
                      <a:stretch>
                        <a:fillRect/>
                      </a:stretch>
                    </p:blipFill>
                    <p:spPr>
                      <a:xfrm>
                        <a:off x="3069030" y="3691981"/>
                        <a:ext cx="3083878" cy="46799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56D657CA-201F-4B62-882A-99D9096C9775}"/>
              </a:ext>
            </a:extLst>
          </p:cNvPr>
          <p:cNvGraphicFramePr>
            <a:graphicFrameLocks noChangeAspect="1"/>
          </p:cNvGraphicFramePr>
          <p:nvPr>
            <p:extLst>
              <p:ext uri="{D42A27DB-BD31-4B8C-83A1-F6EECF244321}">
                <p14:modId xmlns:p14="http://schemas.microsoft.com/office/powerpoint/2010/main" val="3081506860"/>
              </p:ext>
            </p:extLst>
          </p:nvPr>
        </p:nvGraphicFramePr>
        <p:xfrm>
          <a:off x="3039115" y="3136280"/>
          <a:ext cx="3289935" cy="467995"/>
        </p:xfrm>
        <a:graphic>
          <a:graphicData uri="http://schemas.openxmlformats.org/presentationml/2006/ole">
            <mc:AlternateContent xmlns:mc="http://schemas.openxmlformats.org/markup-compatibility/2006">
              <mc:Choice xmlns:v="urn:schemas-microsoft-com:vml" Requires="v">
                <p:oleObj spid="_x0000_s5141" name="Equation" r:id="rId12" imgW="1625400" imgH="228600" progId="Equation.DSMT4">
                  <p:embed/>
                </p:oleObj>
              </mc:Choice>
              <mc:Fallback>
                <p:oleObj name="Equation" r:id="rId12" imgW="1625400" imgH="228600" progId="Equation.DSMT4">
                  <p:embed/>
                  <p:pic>
                    <p:nvPicPr>
                      <p:cNvPr id="19" name="Object 18">
                        <a:extLst>
                          <a:ext uri="{FF2B5EF4-FFF2-40B4-BE49-F238E27FC236}">
                            <a16:creationId xmlns:a16="http://schemas.microsoft.com/office/drawing/2014/main" id="{7F277D4C-EDDF-461C-9088-2E4CB043680E}"/>
                          </a:ext>
                        </a:extLst>
                      </p:cNvPr>
                      <p:cNvPicPr/>
                      <p:nvPr/>
                    </p:nvPicPr>
                    <p:blipFill>
                      <a:blip r:embed="rId13"/>
                      <a:stretch>
                        <a:fillRect/>
                      </a:stretch>
                    </p:blipFill>
                    <p:spPr>
                      <a:xfrm>
                        <a:off x="3039115" y="3136280"/>
                        <a:ext cx="3289935" cy="46799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92B16C6-906A-495D-A3E5-F7D7AED6FD20}"/>
              </a:ext>
            </a:extLst>
          </p:cNvPr>
          <p:cNvGraphicFramePr>
            <a:graphicFrameLocks noChangeAspect="1"/>
          </p:cNvGraphicFramePr>
          <p:nvPr>
            <p:extLst>
              <p:ext uri="{D42A27DB-BD31-4B8C-83A1-F6EECF244321}">
                <p14:modId xmlns:p14="http://schemas.microsoft.com/office/powerpoint/2010/main" val="2466547636"/>
              </p:ext>
            </p:extLst>
          </p:nvPr>
        </p:nvGraphicFramePr>
        <p:xfrm>
          <a:off x="3382724" y="4230039"/>
          <a:ext cx="2415064" cy="467995"/>
        </p:xfrm>
        <a:graphic>
          <a:graphicData uri="http://schemas.openxmlformats.org/presentationml/2006/ole">
            <mc:AlternateContent xmlns:mc="http://schemas.openxmlformats.org/markup-compatibility/2006">
              <mc:Choice xmlns:v="urn:schemas-microsoft-com:vml" Requires="v">
                <p:oleObj spid="_x0000_s5142" name="Equation" r:id="rId14" imgW="1193760" imgH="228600" progId="Equation.DSMT4">
                  <p:embed/>
                </p:oleObj>
              </mc:Choice>
              <mc:Fallback>
                <p:oleObj name="Equation" r:id="rId14" imgW="1193760" imgH="228600" progId="Equation.DSMT4">
                  <p:embed/>
                  <p:pic>
                    <p:nvPicPr>
                      <p:cNvPr id="19" name="Object 18">
                        <a:extLst>
                          <a:ext uri="{FF2B5EF4-FFF2-40B4-BE49-F238E27FC236}">
                            <a16:creationId xmlns:a16="http://schemas.microsoft.com/office/drawing/2014/main" id="{7F277D4C-EDDF-461C-9088-2E4CB043680E}"/>
                          </a:ext>
                        </a:extLst>
                      </p:cNvPr>
                      <p:cNvPicPr/>
                      <p:nvPr/>
                    </p:nvPicPr>
                    <p:blipFill>
                      <a:blip r:embed="rId15"/>
                      <a:stretch>
                        <a:fillRect/>
                      </a:stretch>
                    </p:blipFill>
                    <p:spPr>
                      <a:xfrm>
                        <a:off x="3382724" y="4230039"/>
                        <a:ext cx="2415064" cy="46799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0A3A3C35-B2B1-4E69-B90C-06EC615563A6}"/>
              </a:ext>
            </a:extLst>
          </p:cNvPr>
          <p:cNvGraphicFramePr>
            <a:graphicFrameLocks noChangeAspect="1"/>
          </p:cNvGraphicFramePr>
          <p:nvPr>
            <p:extLst>
              <p:ext uri="{D42A27DB-BD31-4B8C-83A1-F6EECF244321}">
                <p14:modId xmlns:p14="http://schemas.microsoft.com/office/powerpoint/2010/main" val="1868762949"/>
              </p:ext>
            </p:extLst>
          </p:nvPr>
        </p:nvGraphicFramePr>
        <p:xfrm>
          <a:off x="3826034" y="4819304"/>
          <a:ext cx="1568133" cy="391160"/>
        </p:xfrm>
        <a:graphic>
          <a:graphicData uri="http://schemas.openxmlformats.org/presentationml/2006/ole">
            <mc:AlternateContent xmlns:mc="http://schemas.openxmlformats.org/markup-compatibility/2006">
              <mc:Choice xmlns:v="urn:schemas-microsoft-com:vml" Requires="v">
                <p:oleObj spid="_x0000_s5143" name="Equation" r:id="rId16" imgW="774360" imgH="190440" progId="Equation.DSMT4">
                  <p:embed/>
                </p:oleObj>
              </mc:Choice>
              <mc:Fallback>
                <p:oleObj name="Equation" r:id="rId16" imgW="774360" imgH="190440" progId="Equation.DSMT4">
                  <p:embed/>
                  <p:pic>
                    <p:nvPicPr>
                      <p:cNvPr id="22" name="Object 21">
                        <a:extLst>
                          <a:ext uri="{FF2B5EF4-FFF2-40B4-BE49-F238E27FC236}">
                            <a16:creationId xmlns:a16="http://schemas.microsoft.com/office/drawing/2014/main" id="{492B16C6-906A-495D-A3E5-F7D7AED6FD20}"/>
                          </a:ext>
                        </a:extLst>
                      </p:cNvPr>
                      <p:cNvPicPr/>
                      <p:nvPr/>
                    </p:nvPicPr>
                    <p:blipFill>
                      <a:blip r:embed="rId17"/>
                      <a:stretch>
                        <a:fillRect/>
                      </a:stretch>
                    </p:blipFill>
                    <p:spPr>
                      <a:xfrm>
                        <a:off x="3826034" y="4819304"/>
                        <a:ext cx="1568133" cy="39116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5CD46366-45EF-44EC-829B-07E2F5847947}"/>
              </a:ext>
            </a:extLst>
          </p:cNvPr>
          <p:cNvGraphicFramePr>
            <a:graphicFrameLocks noChangeAspect="1"/>
          </p:cNvGraphicFramePr>
          <p:nvPr>
            <p:extLst>
              <p:ext uri="{D42A27DB-BD31-4B8C-83A1-F6EECF244321}">
                <p14:modId xmlns:p14="http://schemas.microsoft.com/office/powerpoint/2010/main" val="3058709017"/>
              </p:ext>
            </p:extLst>
          </p:nvPr>
        </p:nvGraphicFramePr>
        <p:xfrm>
          <a:off x="6152215" y="4060498"/>
          <a:ext cx="1798638" cy="857409"/>
        </p:xfrm>
        <a:graphic>
          <a:graphicData uri="http://schemas.openxmlformats.org/presentationml/2006/ole">
            <mc:AlternateContent xmlns:mc="http://schemas.openxmlformats.org/markup-compatibility/2006">
              <mc:Choice xmlns:v="urn:schemas-microsoft-com:vml" Requires="v">
                <p:oleObj spid="_x0000_s5144" name="Equation" r:id="rId18" imgW="888840" imgH="419040" progId="Equation.DSMT4">
                  <p:embed/>
                </p:oleObj>
              </mc:Choice>
              <mc:Fallback>
                <p:oleObj name="Equation" r:id="rId18" imgW="888840" imgH="419040" progId="Equation.DSMT4">
                  <p:embed/>
                  <p:pic>
                    <p:nvPicPr>
                      <p:cNvPr id="22" name="Object 21">
                        <a:extLst>
                          <a:ext uri="{FF2B5EF4-FFF2-40B4-BE49-F238E27FC236}">
                            <a16:creationId xmlns:a16="http://schemas.microsoft.com/office/drawing/2014/main" id="{492B16C6-906A-495D-A3E5-F7D7AED6FD20}"/>
                          </a:ext>
                        </a:extLst>
                      </p:cNvPr>
                      <p:cNvPicPr/>
                      <p:nvPr/>
                    </p:nvPicPr>
                    <p:blipFill>
                      <a:blip r:embed="rId19"/>
                      <a:stretch>
                        <a:fillRect/>
                      </a:stretch>
                    </p:blipFill>
                    <p:spPr>
                      <a:xfrm>
                        <a:off x="6152215" y="4060498"/>
                        <a:ext cx="1798638" cy="857409"/>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10C33988-4493-4E38-90EC-D24760CCF9DE}"/>
              </a:ext>
            </a:extLst>
          </p:cNvPr>
          <p:cNvSpPr txBox="1"/>
          <p:nvPr/>
        </p:nvSpPr>
        <p:spPr>
          <a:xfrm>
            <a:off x="3209207" y="5455322"/>
            <a:ext cx="450196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That is, </a:t>
            </a:r>
            <a:endParaRPr lang="en-US" dirty="0"/>
          </a:p>
        </p:txBody>
      </p:sp>
      <p:graphicFrame>
        <p:nvGraphicFramePr>
          <p:cNvPr id="26" name="Object 25">
            <a:extLst>
              <a:ext uri="{FF2B5EF4-FFF2-40B4-BE49-F238E27FC236}">
                <a16:creationId xmlns:a16="http://schemas.microsoft.com/office/drawing/2014/main" id="{CFD66F08-F235-4929-90AD-BF10D36A184F}"/>
              </a:ext>
            </a:extLst>
          </p:cNvPr>
          <p:cNvGraphicFramePr>
            <a:graphicFrameLocks noChangeAspect="1"/>
          </p:cNvGraphicFramePr>
          <p:nvPr>
            <p:extLst>
              <p:ext uri="{D42A27DB-BD31-4B8C-83A1-F6EECF244321}">
                <p14:modId xmlns:p14="http://schemas.microsoft.com/office/powerpoint/2010/main" val="1226056621"/>
              </p:ext>
            </p:extLst>
          </p:nvPr>
        </p:nvGraphicFramePr>
        <p:xfrm>
          <a:off x="4183683" y="5285385"/>
          <a:ext cx="2107723" cy="857409"/>
        </p:xfrm>
        <a:graphic>
          <a:graphicData uri="http://schemas.openxmlformats.org/presentationml/2006/ole">
            <mc:AlternateContent xmlns:mc="http://schemas.openxmlformats.org/markup-compatibility/2006">
              <mc:Choice xmlns:v="urn:schemas-microsoft-com:vml" Requires="v">
                <p:oleObj spid="_x0000_s5145" name="Equation" r:id="rId20" imgW="1041120" imgH="419040" progId="Equation.DSMT4">
                  <p:embed/>
                </p:oleObj>
              </mc:Choice>
              <mc:Fallback>
                <p:oleObj name="Equation" r:id="rId20" imgW="1041120" imgH="419040" progId="Equation.DSMT4">
                  <p:embed/>
                  <p:pic>
                    <p:nvPicPr>
                      <p:cNvPr id="8" name="Object 7">
                        <a:extLst>
                          <a:ext uri="{FF2B5EF4-FFF2-40B4-BE49-F238E27FC236}">
                            <a16:creationId xmlns:a16="http://schemas.microsoft.com/office/drawing/2014/main" id="{8C545D37-1D21-4FF1-A106-814DE44FF998}"/>
                          </a:ext>
                        </a:extLst>
                      </p:cNvPr>
                      <p:cNvPicPr/>
                      <p:nvPr/>
                    </p:nvPicPr>
                    <p:blipFill>
                      <a:blip r:embed="rId7"/>
                      <a:stretch>
                        <a:fillRect/>
                      </a:stretch>
                    </p:blipFill>
                    <p:spPr>
                      <a:xfrm>
                        <a:off x="4183683" y="5285385"/>
                        <a:ext cx="2107723" cy="857409"/>
                      </a:xfrm>
                      <a:prstGeom prst="rect">
                        <a:avLst/>
                      </a:prstGeom>
                    </p:spPr>
                  </p:pic>
                </p:oleObj>
              </mc:Fallback>
            </mc:AlternateContent>
          </a:graphicData>
        </a:graphic>
      </p:graphicFrame>
      <p:pic>
        <p:nvPicPr>
          <p:cNvPr id="27" name="Audio 26">
            <a:hlinkClick r:id="" action="ppaction://media"/>
            <a:extLst>
              <a:ext uri="{FF2B5EF4-FFF2-40B4-BE49-F238E27FC236}">
                <a16:creationId xmlns:a16="http://schemas.microsoft.com/office/drawing/2014/main" id="{17466B28-5467-406B-A7A0-CD5F9ADDFF53}"/>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8529406"/>
      </p:ext>
    </p:extLst>
  </p:cSld>
  <p:clrMapOvr>
    <a:masterClrMapping/>
  </p:clrMapOvr>
  <mc:AlternateContent xmlns:mc="http://schemas.openxmlformats.org/markup-compatibility/2006" xmlns:p14="http://schemas.microsoft.com/office/powerpoint/2010/main">
    <mc:Choice Requires="p14">
      <p:transition spd="slow" p14:dur="2000" advTm="139946"/>
    </mc:Choice>
    <mc:Fallback xmlns="">
      <p:transition spd="slow" advTm="13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7"/>
                </p:tgtEl>
              </p:cMediaNode>
            </p:audio>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20E3A7-267D-459B-97E0-9BD21A08C4F6}"/>
              </a:ext>
            </a:extLst>
          </p:cNvPr>
          <p:cNvPicPr>
            <a:picLocks noChangeAspect="1"/>
          </p:cNvPicPr>
          <p:nvPr/>
        </p:nvPicPr>
        <p:blipFill>
          <a:blip r:embed="rId6"/>
          <a:stretch>
            <a:fillRect/>
          </a:stretch>
        </p:blipFill>
        <p:spPr>
          <a:xfrm>
            <a:off x="3551850" y="2034930"/>
            <a:ext cx="4200000" cy="4380952"/>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the following:</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1" name="Object 10">
            <a:extLst>
              <a:ext uri="{FF2B5EF4-FFF2-40B4-BE49-F238E27FC236}">
                <a16:creationId xmlns:a16="http://schemas.microsoft.com/office/drawing/2014/main" id="{5ECC99C8-EDF2-4EDA-A156-0470136BD84B}"/>
              </a:ext>
            </a:extLst>
          </p:cNvPr>
          <p:cNvGraphicFramePr>
            <a:graphicFrameLocks noChangeAspect="1"/>
          </p:cNvGraphicFramePr>
          <p:nvPr>
            <p:extLst>
              <p:ext uri="{D42A27DB-BD31-4B8C-83A1-F6EECF244321}">
                <p14:modId xmlns:p14="http://schemas.microsoft.com/office/powerpoint/2010/main" val="3276098535"/>
              </p:ext>
            </p:extLst>
          </p:nvPr>
        </p:nvGraphicFramePr>
        <p:xfrm>
          <a:off x="4460875" y="5826125"/>
          <a:ext cx="254000" cy="322263"/>
        </p:xfrm>
        <a:graphic>
          <a:graphicData uri="http://schemas.openxmlformats.org/presentationml/2006/ole">
            <mc:AlternateContent xmlns:mc="http://schemas.openxmlformats.org/markup-compatibility/2006">
              <mc:Choice xmlns:v="urn:schemas-microsoft-com:vml" Requires="v">
                <p:oleObj spid="_x0000_s6158" name="Equation" r:id="rId7" imgW="152280" imgH="190440" progId="Equation.DSMT4">
                  <p:embed/>
                </p:oleObj>
              </mc:Choice>
              <mc:Fallback>
                <p:oleObj name="Equation" r:id="rId7" imgW="152280" imgH="190440" progId="Equation.DSMT4">
                  <p:embed/>
                  <p:pic>
                    <p:nvPicPr>
                      <p:cNvPr id="12" name="Object 11">
                        <a:extLst>
                          <a:ext uri="{FF2B5EF4-FFF2-40B4-BE49-F238E27FC236}">
                            <a16:creationId xmlns:a16="http://schemas.microsoft.com/office/drawing/2014/main" id="{6963F110-4D3D-4F36-AE06-5CB149D92E2C}"/>
                          </a:ext>
                        </a:extLst>
                      </p:cNvPr>
                      <p:cNvPicPr/>
                      <p:nvPr/>
                    </p:nvPicPr>
                    <p:blipFill>
                      <a:blip r:embed="rId8"/>
                      <a:stretch>
                        <a:fillRect/>
                      </a:stretch>
                    </p:blipFill>
                    <p:spPr>
                      <a:xfrm>
                        <a:off x="4460875" y="5826125"/>
                        <a:ext cx="254000" cy="322263"/>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BF51768-5B79-4A4C-88B0-BA9D6262D836}"/>
              </a:ext>
            </a:extLst>
          </p:cNvPr>
          <p:cNvSpPr/>
          <p:nvPr/>
        </p:nvSpPr>
        <p:spPr>
          <a:xfrm>
            <a:off x="4752087" y="6036695"/>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98E900-9A17-4D96-9D40-C15FF88FF971}"/>
              </a:ext>
            </a:extLst>
          </p:cNvPr>
          <p:cNvSpPr/>
          <p:nvPr/>
        </p:nvSpPr>
        <p:spPr>
          <a:xfrm>
            <a:off x="6935191" y="5755357"/>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a:extLst>
              <a:ext uri="{FF2B5EF4-FFF2-40B4-BE49-F238E27FC236}">
                <a16:creationId xmlns:a16="http://schemas.microsoft.com/office/drawing/2014/main" id="{87F4DE47-A833-413A-9BDF-FE54271FBB62}"/>
              </a:ext>
            </a:extLst>
          </p:cNvPr>
          <p:cNvGraphicFramePr>
            <a:graphicFrameLocks noChangeAspect="1"/>
          </p:cNvGraphicFramePr>
          <p:nvPr>
            <p:extLst>
              <p:ext uri="{D42A27DB-BD31-4B8C-83A1-F6EECF244321}">
                <p14:modId xmlns:p14="http://schemas.microsoft.com/office/powerpoint/2010/main" val="2556050792"/>
              </p:ext>
            </p:extLst>
          </p:nvPr>
        </p:nvGraphicFramePr>
        <p:xfrm>
          <a:off x="6894009" y="5760309"/>
          <a:ext cx="233363" cy="322263"/>
        </p:xfrm>
        <a:graphic>
          <a:graphicData uri="http://schemas.openxmlformats.org/presentationml/2006/ole">
            <mc:AlternateContent xmlns:mc="http://schemas.openxmlformats.org/markup-compatibility/2006">
              <mc:Choice xmlns:v="urn:schemas-microsoft-com:vml" Requires="v">
                <p:oleObj spid="_x0000_s6159" name="Equation" r:id="rId9" imgW="139680" imgH="190440" progId="Equation.DSMT4">
                  <p:embed/>
                </p:oleObj>
              </mc:Choice>
              <mc:Fallback>
                <p:oleObj name="Equation" r:id="rId9" imgW="139680" imgH="190440" progId="Equation.DSMT4">
                  <p:embed/>
                  <p:pic>
                    <p:nvPicPr>
                      <p:cNvPr id="11" name="Object 10">
                        <a:extLst>
                          <a:ext uri="{FF2B5EF4-FFF2-40B4-BE49-F238E27FC236}">
                            <a16:creationId xmlns:a16="http://schemas.microsoft.com/office/drawing/2014/main" id="{5ECC99C8-EDF2-4EDA-A156-0470136BD84B}"/>
                          </a:ext>
                        </a:extLst>
                      </p:cNvPr>
                      <p:cNvPicPr/>
                      <p:nvPr/>
                    </p:nvPicPr>
                    <p:blipFill>
                      <a:blip r:embed="rId10"/>
                      <a:stretch>
                        <a:fillRect/>
                      </a:stretch>
                    </p:blipFill>
                    <p:spPr>
                      <a:xfrm>
                        <a:off x="6894009" y="5760309"/>
                        <a:ext cx="233363" cy="3222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FA125F0-A7ED-438F-BD95-1D9D668A0A29}"/>
              </a:ext>
            </a:extLst>
          </p:cNvPr>
          <p:cNvGraphicFramePr>
            <a:graphicFrameLocks noChangeAspect="1"/>
          </p:cNvGraphicFramePr>
          <p:nvPr>
            <p:extLst>
              <p:ext uri="{D42A27DB-BD31-4B8C-83A1-F6EECF244321}">
                <p14:modId xmlns:p14="http://schemas.microsoft.com/office/powerpoint/2010/main" val="331068330"/>
              </p:ext>
            </p:extLst>
          </p:nvPr>
        </p:nvGraphicFramePr>
        <p:xfrm>
          <a:off x="4119097" y="2796025"/>
          <a:ext cx="550862" cy="365125"/>
        </p:xfrm>
        <a:graphic>
          <a:graphicData uri="http://schemas.openxmlformats.org/presentationml/2006/ole">
            <mc:AlternateContent xmlns:mc="http://schemas.openxmlformats.org/markup-compatibility/2006">
              <mc:Choice xmlns:v="urn:schemas-microsoft-com:vml" Requires="v">
                <p:oleObj spid="_x0000_s6160" name="Equation" r:id="rId11" imgW="330120" imgH="215640" progId="Equation.DSMT4">
                  <p:embed/>
                </p:oleObj>
              </mc:Choice>
              <mc:Fallback>
                <p:oleObj name="Equation" r:id="rId11" imgW="330120" imgH="215640" progId="Equation.DSMT4">
                  <p:embed/>
                  <p:pic>
                    <p:nvPicPr>
                      <p:cNvPr id="15" name="Object 14">
                        <a:extLst>
                          <a:ext uri="{FF2B5EF4-FFF2-40B4-BE49-F238E27FC236}">
                            <a16:creationId xmlns:a16="http://schemas.microsoft.com/office/drawing/2014/main" id="{87F4DE47-A833-413A-9BDF-FE54271FBB62}"/>
                          </a:ext>
                        </a:extLst>
                      </p:cNvPr>
                      <p:cNvPicPr/>
                      <p:nvPr/>
                    </p:nvPicPr>
                    <p:blipFill>
                      <a:blip r:embed="rId12"/>
                      <a:stretch>
                        <a:fillRect/>
                      </a:stretch>
                    </p:blipFill>
                    <p:spPr>
                      <a:xfrm>
                        <a:off x="4119097" y="2796025"/>
                        <a:ext cx="550862" cy="3651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F503F375-3740-4023-B49C-921AE2944EEB}"/>
              </a:ext>
            </a:extLst>
          </p:cNvPr>
          <p:cNvGraphicFramePr>
            <a:graphicFrameLocks noChangeAspect="1"/>
          </p:cNvGraphicFramePr>
          <p:nvPr>
            <p:extLst>
              <p:ext uri="{D42A27DB-BD31-4B8C-83A1-F6EECF244321}">
                <p14:modId xmlns:p14="http://schemas.microsoft.com/office/powerpoint/2010/main" val="599228778"/>
              </p:ext>
            </p:extLst>
          </p:nvPr>
        </p:nvGraphicFramePr>
        <p:xfrm>
          <a:off x="6588125" y="2732088"/>
          <a:ext cx="593725" cy="365125"/>
        </p:xfrm>
        <a:graphic>
          <a:graphicData uri="http://schemas.openxmlformats.org/presentationml/2006/ole">
            <mc:AlternateContent xmlns:mc="http://schemas.openxmlformats.org/markup-compatibility/2006">
              <mc:Choice xmlns:v="urn:schemas-microsoft-com:vml" Requires="v">
                <p:oleObj spid="_x0000_s6161" name="Equation" r:id="rId13" imgW="355320" imgH="215640" progId="Equation.DSMT4">
                  <p:embed/>
                </p:oleObj>
              </mc:Choice>
              <mc:Fallback>
                <p:oleObj name="Equation" r:id="rId13" imgW="355320" imgH="215640" progId="Equation.DSMT4">
                  <p:embed/>
                  <p:pic>
                    <p:nvPicPr>
                      <p:cNvPr id="17" name="Object 16">
                        <a:extLst>
                          <a:ext uri="{FF2B5EF4-FFF2-40B4-BE49-F238E27FC236}">
                            <a16:creationId xmlns:a16="http://schemas.microsoft.com/office/drawing/2014/main" id="{FFA125F0-A7ED-438F-BD95-1D9D668A0A29}"/>
                          </a:ext>
                        </a:extLst>
                      </p:cNvPr>
                      <p:cNvPicPr/>
                      <p:nvPr/>
                    </p:nvPicPr>
                    <p:blipFill>
                      <a:blip r:embed="rId14"/>
                      <a:stretch>
                        <a:fillRect/>
                      </a:stretch>
                    </p:blipFill>
                    <p:spPr>
                      <a:xfrm>
                        <a:off x="6588125" y="2732088"/>
                        <a:ext cx="593725" cy="36512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D2376630-2C39-468F-A4F9-2372B7F8E541}"/>
              </a:ext>
            </a:extLst>
          </p:cNvPr>
          <p:cNvGraphicFramePr>
            <a:graphicFrameLocks noChangeAspect="1"/>
          </p:cNvGraphicFramePr>
          <p:nvPr>
            <p:extLst>
              <p:ext uri="{D42A27DB-BD31-4B8C-83A1-F6EECF244321}">
                <p14:modId xmlns:p14="http://schemas.microsoft.com/office/powerpoint/2010/main" val="4011088211"/>
              </p:ext>
            </p:extLst>
          </p:nvPr>
        </p:nvGraphicFramePr>
        <p:xfrm>
          <a:off x="8167053" y="3410743"/>
          <a:ext cx="887095" cy="401638"/>
        </p:xfrm>
        <a:graphic>
          <a:graphicData uri="http://schemas.openxmlformats.org/presentationml/2006/ole">
            <mc:AlternateContent xmlns:mc="http://schemas.openxmlformats.org/markup-compatibility/2006">
              <mc:Choice xmlns:v="urn:schemas-microsoft-com:vml" Requires="v">
                <p:oleObj spid="_x0000_s6162" name="Equation" r:id="rId15" imgW="482400" imgH="215640" progId="Equation.DSMT4">
                  <p:embed/>
                </p:oleObj>
              </mc:Choice>
              <mc:Fallback>
                <p:oleObj name="Equation" r:id="rId15" imgW="482400" imgH="215640" progId="Equation.DSMT4">
                  <p:embed/>
                  <p:pic>
                    <p:nvPicPr>
                      <p:cNvPr id="19" name="Object 18">
                        <a:extLst>
                          <a:ext uri="{FF2B5EF4-FFF2-40B4-BE49-F238E27FC236}">
                            <a16:creationId xmlns:a16="http://schemas.microsoft.com/office/drawing/2014/main" id="{F503F375-3740-4023-B49C-921AE2944EEB}"/>
                          </a:ext>
                        </a:extLst>
                      </p:cNvPr>
                      <p:cNvPicPr/>
                      <p:nvPr/>
                    </p:nvPicPr>
                    <p:blipFill>
                      <a:blip r:embed="rId16"/>
                      <a:stretch>
                        <a:fillRect/>
                      </a:stretch>
                    </p:blipFill>
                    <p:spPr>
                      <a:xfrm>
                        <a:off x="8167053" y="3410743"/>
                        <a:ext cx="887095" cy="401638"/>
                      </a:xfrm>
                      <a:prstGeom prst="rect">
                        <a:avLst/>
                      </a:prstGeom>
                    </p:spPr>
                  </p:pic>
                </p:oleObj>
              </mc:Fallback>
            </mc:AlternateContent>
          </a:graphicData>
        </a:graphic>
      </p:graphicFrame>
      <p:cxnSp>
        <p:nvCxnSpPr>
          <p:cNvPr id="21" name="Straight Arrow Connector 20">
            <a:extLst>
              <a:ext uri="{FF2B5EF4-FFF2-40B4-BE49-F238E27FC236}">
                <a16:creationId xmlns:a16="http://schemas.microsoft.com/office/drawing/2014/main" id="{D6C851F0-D3B6-4B2F-AF36-52598D1D9A46}"/>
              </a:ext>
            </a:extLst>
          </p:cNvPr>
          <p:cNvCxnSpPr/>
          <p:nvPr/>
        </p:nvCxnSpPr>
        <p:spPr>
          <a:xfrm flipH="1">
            <a:off x="6475835" y="3632433"/>
            <a:ext cx="1626765" cy="4949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Object 21">
            <a:extLst>
              <a:ext uri="{FF2B5EF4-FFF2-40B4-BE49-F238E27FC236}">
                <a16:creationId xmlns:a16="http://schemas.microsoft.com/office/drawing/2014/main" id="{F61C430A-0B85-48C4-AF49-74F7A57075A7}"/>
              </a:ext>
            </a:extLst>
          </p:cNvPr>
          <p:cNvGraphicFramePr>
            <a:graphicFrameLocks noChangeAspect="1"/>
          </p:cNvGraphicFramePr>
          <p:nvPr>
            <p:extLst>
              <p:ext uri="{D42A27DB-BD31-4B8C-83A1-F6EECF244321}">
                <p14:modId xmlns:p14="http://schemas.microsoft.com/office/powerpoint/2010/main" val="3907288665"/>
              </p:ext>
            </p:extLst>
          </p:nvPr>
        </p:nvGraphicFramePr>
        <p:xfrm>
          <a:off x="790906" y="2323489"/>
          <a:ext cx="2485613" cy="945071"/>
        </p:xfrm>
        <a:graphic>
          <a:graphicData uri="http://schemas.openxmlformats.org/presentationml/2006/ole">
            <mc:AlternateContent xmlns:mc="http://schemas.openxmlformats.org/markup-compatibility/2006">
              <mc:Choice xmlns:v="urn:schemas-microsoft-com:vml" Requires="v">
                <p:oleObj spid="_x0000_s6163" name="Equation" r:id="rId17" imgW="1117440" imgH="419040" progId="Equation.DSMT4">
                  <p:embed/>
                </p:oleObj>
              </mc:Choice>
              <mc:Fallback>
                <p:oleObj name="Equation" r:id="rId17" imgW="1117440" imgH="419040" progId="Equation.DSMT4">
                  <p:embed/>
                  <p:pic>
                    <p:nvPicPr>
                      <p:cNvPr id="22" name="Object 21">
                        <a:extLst>
                          <a:ext uri="{FF2B5EF4-FFF2-40B4-BE49-F238E27FC236}">
                            <a16:creationId xmlns:a16="http://schemas.microsoft.com/office/drawing/2014/main" id="{2CA3626C-4D49-4A35-B651-5B085C303EF0}"/>
                          </a:ext>
                        </a:extLst>
                      </p:cNvPr>
                      <p:cNvPicPr/>
                      <p:nvPr/>
                    </p:nvPicPr>
                    <p:blipFill>
                      <a:blip r:embed="rId18"/>
                      <a:stretch>
                        <a:fillRect/>
                      </a:stretch>
                    </p:blipFill>
                    <p:spPr>
                      <a:xfrm>
                        <a:off x="790906" y="2323489"/>
                        <a:ext cx="2485613" cy="945071"/>
                      </a:xfrm>
                      <a:prstGeom prst="rect">
                        <a:avLst/>
                      </a:prstGeom>
                    </p:spPr>
                  </p:pic>
                </p:oleObj>
              </mc:Fallback>
            </mc:AlternateContent>
          </a:graphicData>
        </a:graphic>
      </p:graphicFrame>
      <p:pic>
        <p:nvPicPr>
          <p:cNvPr id="24" name="Audio 23">
            <a:hlinkClick r:id="" action="ppaction://media"/>
            <a:extLst>
              <a:ext uri="{FF2B5EF4-FFF2-40B4-BE49-F238E27FC236}">
                <a16:creationId xmlns:a16="http://schemas.microsoft.com/office/drawing/2014/main" id="{DA3FE099-7415-42DC-AEF7-BF9024920453}"/>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66436899"/>
      </p:ext>
    </p:extLst>
  </p:cSld>
  <p:clrMapOvr>
    <a:masterClrMapping/>
  </p:clrMapOvr>
  <mc:AlternateContent xmlns:mc="http://schemas.openxmlformats.org/markup-compatibility/2006" xmlns:p14="http://schemas.microsoft.com/office/powerpoint/2010/main">
    <mc:Choice Requires="p14">
      <p:transition spd="slow" p14:dur="2000" advTm="57499"/>
    </mc:Choice>
    <mc:Fallback xmlns="">
      <p:transition spd="slow" advTm="5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8.6|14.6|7.3"/>
</p:tagLst>
</file>

<file path=ppt/tags/tag10.xml><?xml version="1.0" encoding="utf-8"?>
<p:tagLst xmlns:a="http://schemas.openxmlformats.org/drawingml/2006/main" xmlns:r="http://schemas.openxmlformats.org/officeDocument/2006/relationships" xmlns:p="http://schemas.openxmlformats.org/presentationml/2006/main">
  <p:tag name="TIMING" val="|25.1|16.5|10|5.5"/>
</p:tagLst>
</file>

<file path=ppt/tags/tag11.xml><?xml version="1.0" encoding="utf-8"?>
<p:tagLst xmlns:a="http://schemas.openxmlformats.org/drawingml/2006/main" xmlns:r="http://schemas.openxmlformats.org/officeDocument/2006/relationships" xmlns:p="http://schemas.openxmlformats.org/presentationml/2006/main">
  <p:tag name="TIMING" val="|14.5"/>
</p:tagLst>
</file>

<file path=ppt/tags/tag12.xml><?xml version="1.0" encoding="utf-8"?>
<p:tagLst xmlns:a="http://schemas.openxmlformats.org/drawingml/2006/main" xmlns:r="http://schemas.openxmlformats.org/officeDocument/2006/relationships" xmlns:p="http://schemas.openxmlformats.org/presentationml/2006/main">
  <p:tag name="TIMING" val="|5.2|5.8|14.4"/>
</p:tagLst>
</file>

<file path=ppt/tags/tag13.xml><?xml version="1.0" encoding="utf-8"?>
<p:tagLst xmlns:a="http://schemas.openxmlformats.org/drawingml/2006/main" xmlns:r="http://schemas.openxmlformats.org/officeDocument/2006/relationships" xmlns:p="http://schemas.openxmlformats.org/presentationml/2006/main">
  <p:tag name="TIMING" val="|21.4|21.9|43.5|44.8|28.1"/>
</p:tagLst>
</file>

<file path=ppt/tags/tag14.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20.6|23.2"/>
</p:tagLst>
</file>

<file path=ppt/tags/tag3.xml><?xml version="1.0" encoding="utf-8"?>
<p:tagLst xmlns:a="http://schemas.openxmlformats.org/drawingml/2006/main" xmlns:r="http://schemas.openxmlformats.org/officeDocument/2006/relationships" xmlns:p="http://schemas.openxmlformats.org/presentationml/2006/main">
  <p:tag name="TIMING" val="|7.5|12.3|9.5"/>
</p:tagLst>
</file>

<file path=ppt/tags/tag4.xml><?xml version="1.0" encoding="utf-8"?>
<p:tagLst xmlns:a="http://schemas.openxmlformats.org/drawingml/2006/main" xmlns:r="http://schemas.openxmlformats.org/officeDocument/2006/relationships" xmlns:p="http://schemas.openxmlformats.org/presentationml/2006/main">
  <p:tag name="TIMING" val="|7.2|10.2|6.2"/>
</p:tagLst>
</file>

<file path=ppt/tags/tag5.xml><?xml version="1.0" encoding="utf-8"?>
<p:tagLst xmlns:a="http://schemas.openxmlformats.org/drawingml/2006/main" xmlns:r="http://schemas.openxmlformats.org/officeDocument/2006/relationships" xmlns:p="http://schemas.openxmlformats.org/presentationml/2006/main">
  <p:tag name="TIMING" val="|12.2|6.7|17.6|6.4|16|17.7"/>
</p:tagLst>
</file>

<file path=ppt/tags/tag6.xml><?xml version="1.0" encoding="utf-8"?>
<p:tagLst xmlns:a="http://schemas.openxmlformats.org/drawingml/2006/main" xmlns:r="http://schemas.openxmlformats.org/officeDocument/2006/relationships" xmlns:p="http://schemas.openxmlformats.org/presentationml/2006/main">
  <p:tag name="TIMING" val="|42.2|18.4|19.3|25.9|13.1|9.3"/>
</p:tagLst>
</file>

<file path=ppt/tags/tag7.xml><?xml version="1.0" encoding="utf-8"?>
<p:tagLst xmlns:a="http://schemas.openxmlformats.org/drawingml/2006/main" xmlns:r="http://schemas.openxmlformats.org/officeDocument/2006/relationships" xmlns:p="http://schemas.openxmlformats.org/presentationml/2006/main">
  <p:tag name="TIMING" val="|25.4|3.5|21.3"/>
</p:tagLst>
</file>

<file path=ppt/tags/tag8.xml><?xml version="1.0" encoding="utf-8"?>
<p:tagLst xmlns:a="http://schemas.openxmlformats.org/drawingml/2006/main" xmlns:r="http://schemas.openxmlformats.org/officeDocument/2006/relationships" xmlns:p="http://schemas.openxmlformats.org/presentationml/2006/main">
  <p:tag name="TIMING" val="|21.4|21.9|43.5|44.8|28.1"/>
</p:tagLst>
</file>

<file path=ppt/tags/tag9.xml><?xml version="1.0" encoding="utf-8"?>
<p:tagLst xmlns:a="http://schemas.openxmlformats.org/drawingml/2006/main" xmlns:r="http://schemas.openxmlformats.org/officeDocument/2006/relationships" xmlns:p="http://schemas.openxmlformats.org/presentationml/2006/main">
  <p:tag name="TIMING" val="|11|8.5|10|10.5|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94938</TotalTime>
  <Words>705</Words>
  <Application>Microsoft Office PowerPoint</Application>
  <PresentationFormat>On-screen Show (4:3)</PresentationFormat>
  <Paragraphs>130</Paragraphs>
  <Slides>20</Slides>
  <Notes>0</Notes>
  <HiddenSlides>0</HiddenSlides>
  <MMClips>20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3"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Newton’s method in n dimensions</vt:lpstr>
      <vt:lpstr>Introduction</vt:lpstr>
      <vt:lpstr>Newton’s method</vt:lpstr>
      <vt:lpstr>Generalization of Newton’s method</vt:lpstr>
      <vt:lpstr>Generalization of Newton’s method</vt:lpstr>
      <vt:lpstr>Generalization of Newton’s method</vt:lpstr>
      <vt:lpstr>Generalization of Newton’s method</vt:lpstr>
      <vt:lpstr>Generalization of Newton’s method</vt:lpstr>
      <vt:lpstr>Example</vt:lpstr>
      <vt:lpstr>Example</vt:lpstr>
      <vt:lpstr>Example</vt:lpstr>
      <vt:lpstr>Example</vt:lpstr>
      <vt:lpstr>Example</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1689</cp:revision>
  <dcterms:created xsi:type="dcterms:W3CDTF">2020-04-30T19:27:29Z</dcterms:created>
  <dcterms:modified xsi:type="dcterms:W3CDTF">2024-04-11T01:29:02Z</dcterms:modified>
</cp:coreProperties>
</file>